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56" r:id="rId2"/>
    <p:sldId id="298" r:id="rId3"/>
    <p:sldId id="266" r:id="rId4"/>
    <p:sldId id="267" r:id="rId5"/>
    <p:sldId id="275" r:id="rId6"/>
    <p:sldId id="276" r:id="rId7"/>
    <p:sldId id="257" r:id="rId8"/>
    <p:sldId id="260" r:id="rId9"/>
    <p:sldId id="258" r:id="rId10"/>
    <p:sldId id="268" r:id="rId11"/>
    <p:sldId id="269" r:id="rId12"/>
    <p:sldId id="299" r:id="rId13"/>
    <p:sldId id="300" r:id="rId14"/>
    <p:sldId id="273" r:id="rId15"/>
    <p:sldId id="272" r:id="rId16"/>
    <p:sldId id="296" r:id="rId17"/>
    <p:sldId id="301" r:id="rId18"/>
    <p:sldId id="263" r:id="rId19"/>
    <p:sldId id="274" r:id="rId20"/>
    <p:sldId id="264" r:id="rId21"/>
    <p:sldId id="26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3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7C838A-1240-465F-A385-1E230DC06EC1}" type="doc">
      <dgm:prSet loTypeId="urn:microsoft.com/office/officeart/2008/layout/CircularPictureCallout" loCatId="picture" qsTypeId="urn:microsoft.com/office/officeart/2005/8/quickstyle/3d1" qsCatId="3D" csTypeId="urn:microsoft.com/office/officeart/2005/8/colors/accent1_2" csCatId="accent1" phldr="1"/>
      <dgm:spPr/>
    </dgm:pt>
    <dgm:pt modelId="{D49709A7-1A52-4779-81B2-DDF139C8F9A8}">
      <dgm:prSet phldrT="[Текст]"/>
      <dgm:spPr/>
      <dgm:t>
        <a:bodyPr/>
        <a:lstStyle/>
        <a:p>
          <a:endParaRPr lang="uk-UA" dirty="0"/>
        </a:p>
      </dgm:t>
    </dgm:pt>
    <dgm:pt modelId="{879F0148-EDE5-4C2A-9D80-518A27980965}" type="sibTrans" cxnId="{751B95A7-F9A2-4C37-80FB-342C50691589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uk-UA"/>
        </a:p>
      </dgm:t>
    </dgm:pt>
    <dgm:pt modelId="{AB617035-FFC8-4CD4-A9D3-9982E0E5EE5A}" type="parTrans" cxnId="{751B95A7-F9A2-4C37-80FB-342C50691589}">
      <dgm:prSet/>
      <dgm:spPr/>
      <dgm:t>
        <a:bodyPr/>
        <a:lstStyle/>
        <a:p>
          <a:endParaRPr lang="uk-UA"/>
        </a:p>
      </dgm:t>
    </dgm:pt>
    <dgm:pt modelId="{703AED71-031B-4AFB-AA15-C2670401BC38}" type="pres">
      <dgm:prSet presAssocID="{E17C838A-1240-465F-A385-1E230DC06EC1}" presName="Name0" presStyleCnt="0">
        <dgm:presLayoutVars>
          <dgm:chMax val="7"/>
          <dgm:chPref val="7"/>
          <dgm:dir/>
        </dgm:presLayoutVars>
      </dgm:prSet>
      <dgm:spPr/>
    </dgm:pt>
    <dgm:pt modelId="{64DC90B8-1FE8-43AD-9964-C4DC28EBE367}" type="pres">
      <dgm:prSet presAssocID="{E17C838A-1240-465F-A385-1E230DC06EC1}" presName="Name1" presStyleCnt="0"/>
      <dgm:spPr/>
    </dgm:pt>
    <dgm:pt modelId="{570642FD-188A-4D56-A074-55B674EAE303}" type="pres">
      <dgm:prSet presAssocID="{879F0148-EDE5-4C2A-9D80-518A27980965}" presName="picture_1" presStyleCnt="0"/>
      <dgm:spPr/>
    </dgm:pt>
    <dgm:pt modelId="{E4013A47-58AE-4EB2-BA3F-91755F80B63D}" type="pres">
      <dgm:prSet presAssocID="{879F0148-EDE5-4C2A-9D80-518A27980965}" presName="pictureRepeatNode" presStyleLbl="alignImgPlace1" presStyleIdx="0" presStyleCnt="1" custScaleX="124908" custScaleY="126380" custLinFactNeighborX="23190" custLinFactNeighborY="31350"/>
      <dgm:spPr/>
    </dgm:pt>
    <dgm:pt modelId="{A2366070-870C-4B3C-986E-F3ACB2E68A3B}" type="pres">
      <dgm:prSet presAssocID="{D49709A7-1A52-4779-81B2-DDF139C8F9A8}" presName="text_1" presStyleLbl="node1" presStyleIdx="0" presStyleCnt="0" custLinFactY="48355" custLinFactNeighborX="31059" custLinFactNeighborY="100000">
        <dgm:presLayoutVars>
          <dgm:bulletEnabled val="1"/>
        </dgm:presLayoutVars>
      </dgm:prSet>
      <dgm:spPr/>
    </dgm:pt>
  </dgm:ptLst>
  <dgm:cxnLst>
    <dgm:cxn modelId="{71AE4042-40DC-450B-8AF6-67A5C4A62BD1}" type="presOf" srcId="{D49709A7-1A52-4779-81B2-DDF139C8F9A8}" destId="{A2366070-870C-4B3C-986E-F3ACB2E68A3B}" srcOrd="0" destOrd="0" presId="urn:microsoft.com/office/officeart/2008/layout/CircularPictureCallout"/>
    <dgm:cxn modelId="{1BA91643-93F4-4EE8-AE84-475D730C1FF6}" type="presOf" srcId="{879F0148-EDE5-4C2A-9D80-518A27980965}" destId="{E4013A47-58AE-4EB2-BA3F-91755F80B63D}" srcOrd="0" destOrd="0" presId="urn:microsoft.com/office/officeart/2008/layout/CircularPictureCallout"/>
    <dgm:cxn modelId="{751B95A7-F9A2-4C37-80FB-342C50691589}" srcId="{E17C838A-1240-465F-A385-1E230DC06EC1}" destId="{D49709A7-1A52-4779-81B2-DDF139C8F9A8}" srcOrd="0" destOrd="0" parTransId="{AB617035-FFC8-4CD4-A9D3-9982E0E5EE5A}" sibTransId="{879F0148-EDE5-4C2A-9D80-518A27980965}"/>
    <dgm:cxn modelId="{736C1BDD-F20E-40D9-91D1-F594C79B6D7D}" type="presOf" srcId="{E17C838A-1240-465F-A385-1E230DC06EC1}" destId="{703AED71-031B-4AFB-AA15-C2670401BC38}" srcOrd="0" destOrd="0" presId="urn:microsoft.com/office/officeart/2008/layout/CircularPictureCallout"/>
    <dgm:cxn modelId="{47F20A3F-0A8F-4C82-9BF8-C30F018A0D1F}" type="presParOf" srcId="{703AED71-031B-4AFB-AA15-C2670401BC38}" destId="{64DC90B8-1FE8-43AD-9964-C4DC28EBE367}" srcOrd="0" destOrd="0" presId="urn:microsoft.com/office/officeart/2008/layout/CircularPictureCallout"/>
    <dgm:cxn modelId="{7EEFB4AA-8240-44F7-BEA5-B2450341E926}" type="presParOf" srcId="{64DC90B8-1FE8-43AD-9964-C4DC28EBE367}" destId="{570642FD-188A-4D56-A074-55B674EAE303}" srcOrd="0" destOrd="0" presId="urn:microsoft.com/office/officeart/2008/layout/CircularPictureCallout"/>
    <dgm:cxn modelId="{51DA12C4-8FD4-477A-AC59-1B78B447584C}" type="presParOf" srcId="{570642FD-188A-4D56-A074-55B674EAE303}" destId="{E4013A47-58AE-4EB2-BA3F-91755F80B63D}" srcOrd="0" destOrd="0" presId="urn:microsoft.com/office/officeart/2008/layout/CircularPictureCallout"/>
    <dgm:cxn modelId="{0B95A376-EB62-412A-B511-8607105BA987}" type="presParOf" srcId="{64DC90B8-1FE8-43AD-9964-C4DC28EBE367}" destId="{A2366070-870C-4B3C-986E-F3ACB2E68A3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6753AE-F7B4-4E2D-8E1C-70CB2D10992F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067F2C5D-54EC-492F-8913-8E5B6B961909}">
      <dgm:prSet/>
      <dgm:spPr/>
      <dgm:t>
        <a:bodyPr/>
        <a:lstStyle/>
        <a:p>
          <a:pPr algn="ctr"/>
          <a:r>
            <a:rPr lang="uk-UA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Мій </a:t>
          </a:r>
          <a:r>
            <a:rPr lang="en-US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experience:</a:t>
          </a:r>
          <a:endParaRPr lang="uk-UA" dirty="0">
            <a:solidFill>
              <a:schemeClr val="tx1">
                <a:lumMod val="65000"/>
                <a:lumOff val="3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138FE59-F1C6-4682-86D2-7A6C8CF0D4E8}" type="parTrans" cxnId="{BD611B43-9F98-444B-A862-951E934CD8AE}">
      <dgm:prSet/>
      <dgm:spPr/>
      <dgm:t>
        <a:bodyPr/>
        <a:lstStyle/>
        <a:p>
          <a:endParaRPr lang="uk-UA"/>
        </a:p>
      </dgm:t>
    </dgm:pt>
    <dgm:pt modelId="{99E291CF-52C2-4A3B-BBD4-E195E9495930}" type="sibTrans" cxnId="{BD611B43-9F98-444B-A862-951E934CD8AE}">
      <dgm:prSet/>
      <dgm:spPr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</dgm:spPr>
      <dgm:t>
        <a:bodyPr/>
        <a:lstStyle/>
        <a:p>
          <a:endParaRPr lang="uk-UA"/>
        </a:p>
      </dgm:t>
    </dgm:pt>
    <dgm:pt modelId="{78B2E850-934D-4290-A6E2-26DDE08BB764}">
      <dgm:prSet/>
      <dgm:spPr/>
      <dgm:t>
        <a:bodyPr/>
        <a:lstStyle/>
        <a:p>
          <a:r>
            <a:rPr lang="ru-RU"/>
            <a:t>4 роки в програмувані</a:t>
          </a:r>
          <a:r>
            <a:rPr lang="en-US"/>
            <a:t>;</a:t>
          </a:r>
          <a:endParaRPr lang="uk-UA"/>
        </a:p>
      </dgm:t>
    </dgm:pt>
    <dgm:pt modelId="{70792447-D553-4740-BCAA-E53E6D6F0420}" type="parTrans" cxnId="{568C184D-DA12-40C9-9E0B-DB6875495097}">
      <dgm:prSet/>
      <dgm:spPr/>
      <dgm:t>
        <a:bodyPr/>
        <a:lstStyle/>
        <a:p>
          <a:endParaRPr lang="uk-UA"/>
        </a:p>
      </dgm:t>
    </dgm:pt>
    <dgm:pt modelId="{C1199A3F-9AE5-4216-9575-4867312D8D26}" type="sibTrans" cxnId="{568C184D-DA12-40C9-9E0B-DB6875495097}">
      <dgm:prSet/>
      <dgm:spPr/>
      <dgm:t>
        <a:bodyPr/>
        <a:lstStyle/>
        <a:p>
          <a:endParaRPr lang="uk-UA"/>
        </a:p>
      </dgm:t>
    </dgm:pt>
    <dgm:pt modelId="{8368D5B2-C636-40F8-AE9E-01616525934C}">
      <dgm:prSet/>
      <dgm:spPr/>
      <dgm:t>
        <a:bodyPr/>
        <a:lstStyle/>
        <a:p>
          <a:r>
            <a:rPr lang="uk-UA" dirty="0"/>
            <a:t>Вивчив такі мови програмування як:</a:t>
          </a:r>
          <a:r>
            <a:rPr lang="en-US" dirty="0"/>
            <a:t> C, C#, Java, JavaScript, SQL, PHP, Assembler</a:t>
          </a:r>
          <a:endParaRPr lang="uk-UA" dirty="0"/>
        </a:p>
      </dgm:t>
    </dgm:pt>
    <dgm:pt modelId="{69915F0C-F2AD-4CAD-AAB4-05B20472ABFA}" type="parTrans" cxnId="{13AFA5AA-F837-4EBE-A0FD-C4679745796C}">
      <dgm:prSet/>
      <dgm:spPr/>
      <dgm:t>
        <a:bodyPr/>
        <a:lstStyle/>
        <a:p>
          <a:endParaRPr lang="uk-UA"/>
        </a:p>
      </dgm:t>
    </dgm:pt>
    <dgm:pt modelId="{F973EFEC-E269-46AE-82B6-C9E35D2C98E5}" type="sibTrans" cxnId="{13AFA5AA-F837-4EBE-A0FD-C4679745796C}">
      <dgm:prSet/>
      <dgm:spPr/>
      <dgm:t>
        <a:bodyPr/>
        <a:lstStyle/>
        <a:p>
          <a:endParaRPr lang="uk-UA"/>
        </a:p>
      </dgm:t>
    </dgm:pt>
    <dgm:pt modelId="{C41F8D90-95D8-43ED-BC87-75B8F969CD22}">
      <dgm:prSet/>
      <dgm:spPr/>
      <dgm:t>
        <a:bodyPr/>
        <a:lstStyle/>
        <a:p>
          <a:r>
            <a:rPr lang="uk-UA" dirty="0"/>
            <a:t>Пройшов стажування в </a:t>
          </a:r>
          <a:r>
            <a:rPr lang="en-US" dirty="0"/>
            <a:t>IT </a:t>
          </a:r>
          <a:r>
            <a:rPr lang="uk-UA" dirty="0"/>
            <a:t>2 місяці</a:t>
          </a:r>
        </a:p>
      </dgm:t>
    </dgm:pt>
    <dgm:pt modelId="{0553D9BA-DD9D-419D-BCDC-214FD6BF616B}" type="parTrans" cxnId="{48AB961B-C17F-47FD-B692-F5B69345F00E}">
      <dgm:prSet/>
      <dgm:spPr/>
      <dgm:t>
        <a:bodyPr/>
        <a:lstStyle/>
        <a:p>
          <a:endParaRPr lang="uk-UA"/>
        </a:p>
      </dgm:t>
    </dgm:pt>
    <dgm:pt modelId="{69347B4F-9E81-4A90-9D53-38A1848F7957}" type="sibTrans" cxnId="{48AB961B-C17F-47FD-B692-F5B69345F00E}">
      <dgm:prSet/>
      <dgm:spPr/>
      <dgm:t>
        <a:bodyPr/>
        <a:lstStyle/>
        <a:p>
          <a:endParaRPr lang="uk-UA"/>
        </a:p>
      </dgm:t>
    </dgm:pt>
    <dgm:pt modelId="{383F961A-4ABB-495A-9038-FE8513BA3C42}">
      <dgm:prSet/>
      <dgm:spPr/>
      <dgm:t>
        <a:bodyPr/>
        <a:lstStyle/>
        <a:p>
          <a:r>
            <a:rPr lang="uk-UA" dirty="0"/>
            <a:t>Навчаюсь на бакалавраті з Комп</a:t>
          </a:r>
          <a:r>
            <a:rPr lang="en-US" dirty="0"/>
            <a:t>’</a:t>
          </a:r>
          <a:r>
            <a:rPr lang="uk-UA" dirty="0"/>
            <a:t>ютерної інженерії </a:t>
          </a:r>
        </a:p>
      </dgm:t>
    </dgm:pt>
    <dgm:pt modelId="{987A548C-8E7C-4980-87FF-1D13323275D9}" type="parTrans" cxnId="{A166F833-0E6C-4055-B10A-DEE1D50D004F}">
      <dgm:prSet/>
      <dgm:spPr/>
      <dgm:t>
        <a:bodyPr/>
        <a:lstStyle/>
        <a:p>
          <a:endParaRPr lang="uk-UA"/>
        </a:p>
      </dgm:t>
    </dgm:pt>
    <dgm:pt modelId="{5B87F029-5FE0-4C7C-941F-E30CE2300FE9}" type="sibTrans" cxnId="{A166F833-0E6C-4055-B10A-DEE1D50D004F}">
      <dgm:prSet/>
      <dgm:spPr/>
      <dgm:t>
        <a:bodyPr/>
        <a:lstStyle/>
        <a:p>
          <a:endParaRPr lang="uk-UA"/>
        </a:p>
      </dgm:t>
    </dgm:pt>
    <dgm:pt modelId="{D5EAD000-8C0F-4FD5-9510-AC82728B2FD2}" type="pres">
      <dgm:prSet presAssocID="{C46753AE-F7B4-4E2D-8E1C-70CB2D10992F}" presName="Name0" presStyleCnt="0">
        <dgm:presLayoutVars>
          <dgm:dir/>
        </dgm:presLayoutVars>
      </dgm:prSet>
      <dgm:spPr/>
    </dgm:pt>
    <dgm:pt modelId="{95417B1C-50E8-49B3-8DD1-7E8D7C481624}" type="pres">
      <dgm:prSet presAssocID="{99E291CF-52C2-4A3B-BBD4-E195E9495930}" presName="picture_1" presStyleLbl="bgImgPlace1" presStyleIdx="0" presStyleCnt="1" custScaleX="81246" custScaleY="76022" custLinFactNeighborX="-13707" custLinFactNeighborY="-18823"/>
      <dgm:spPr/>
    </dgm:pt>
    <dgm:pt modelId="{C06C081F-3B86-44BF-AEFD-0A330536B8F0}" type="pres">
      <dgm:prSet presAssocID="{067F2C5D-54EC-492F-8913-8E5B6B961909}" presName="text_1" presStyleLbl="node1" presStyleIdx="0" presStyleCnt="0" custScaleX="127182" custScaleY="113745" custLinFactNeighborX="-11054" custLinFactNeighborY="2610">
        <dgm:presLayoutVars>
          <dgm:bulletEnabled val="1"/>
        </dgm:presLayoutVars>
      </dgm:prSet>
      <dgm:spPr/>
    </dgm:pt>
    <dgm:pt modelId="{B4048161-8900-4B39-88AE-BD3A3A2F4530}" type="pres">
      <dgm:prSet presAssocID="{C46753AE-F7B4-4E2D-8E1C-70CB2D10992F}" presName="linV" presStyleCnt="0"/>
      <dgm:spPr/>
    </dgm:pt>
    <dgm:pt modelId="{9749ED12-2384-44F4-9776-6790D7428B53}" type="pres">
      <dgm:prSet presAssocID="{78B2E850-934D-4290-A6E2-26DDE08BB764}" presName="pair" presStyleCnt="0"/>
      <dgm:spPr/>
    </dgm:pt>
    <dgm:pt modelId="{7CCDF44B-F103-452A-AB87-87192C651EF1}" type="pres">
      <dgm:prSet presAssocID="{78B2E850-934D-4290-A6E2-26DDE08BB764}" presName="spaceH" presStyleLbl="node1" presStyleIdx="0" presStyleCnt="0"/>
      <dgm:spPr/>
    </dgm:pt>
    <dgm:pt modelId="{9A34411A-E710-4209-A81A-28B7C41DC247}" type="pres">
      <dgm:prSet presAssocID="{78B2E850-934D-4290-A6E2-26DDE08BB764}" presName="desPictures" presStyleLbl="alignImgPlace1" presStyleIdx="0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0BFF1DAA-327B-43FA-B698-7F086CE30E04}" type="pres">
      <dgm:prSet presAssocID="{78B2E850-934D-4290-A6E2-26DDE08BB764}" presName="desTextWrapper" presStyleCnt="0"/>
      <dgm:spPr/>
    </dgm:pt>
    <dgm:pt modelId="{B58BF38D-5080-4A98-BD53-79C041A8B7F7}" type="pres">
      <dgm:prSet presAssocID="{78B2E850-934D-4290-A6E2-26DDE08BB764}" presName="desText" presStyleLbl="revTx" presStyleIdx="0" presStyleCnt="4">
        <dgm:presLayoutVars>
          <dgm:bulletEnabled val="1"/>
        </dgm:presLayoutVars>
      </dgm:prSet>
      <dgm:spPr/>
    </dgm:pt>
    <dgm:pt modelId="{48BF63FE-BF8A-4D17-9A1E-8D42057796E9}" type="pres">
      <dgm:prSet presAssocID="{C1199A3F-9AE5-4216-9575-4867312D8D26}" presName="spaceV" presStyleCnt="0"/>
      <dgm:spPr/>
    </dgm:pt>
    <dgm:pt modelId="{808A971D-3643-4BEC-B24A-5C62E4636192}" type="pres">
      <dgm:prSet presAssocID="{8368D5B2-C636-40F8-AE9E-01616525934C}" presName="pair" presStyleCnt="0"/>
      <dgm:spPr/>
    </dgm:pt>
    <dgm:pt modelId="{2040DCF3-A456-40DF-9068-50BB85C7B708}" type="pres">
      <dgm:prSet presAssocID="{8368D5B2-C636-40F8-AE9E-01616525934C}" presName="spaceH" presStyleLbl="node1" presStyleIdx="0" presStyleCnt="0"/>
      <dgm:spPr/>
    </dgm:pt>
    <dgm:pt modelId="{AAD08014-547A-487E-845D-2E7F15F754E7}" type="pres">
      <dgm:prSet presAssocID="{8368D5B2-C636-40F8-AE9E-01616525934C}" presName="desPictures" presStyleLbl="alignImgPlace1" presStyleIdx="1" presStyleCnt="4"/>
      <dgm:spPr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</dgm:spPr>
    </dgm:pt>
    <dgm:pt modelId="{4C88E73F-D893-4C7E-94A7-91E7959060D2}" type="pres">
      <dgm:prSet presAssocID="{8368D5B2-C636-40F8-AE9E-01616525934C}" presName="desTextWrapper" presStyleCnt="0"/>
      <dgm:spPr/>
    </dgm:pt>
    <dgm:pt modelId="{85251877-76C6-466A-B57E-D5BD7A61F7E4}" type="pres">
      <dgm:prSet presAssocID="{8368D5B2-C636-40F8-AE9E-01616525934C}" presName="desText" presStyleLbl="revTx" presStyleIdx="1" presStyleCnt="4">
        <dgm:presLayoutVars>
          <dgm:bulletEnabled val="1"/>
        </dgm:presLayoutVars>
      </dgm:prSet>
      <dgm:spPr/>
    </dgm:pt>
    <dgm:pt modelId="{43045FB4-A02A-4A7C-816F-DFA68272BFD9}" type="pres">
      <dgm:prSet presAssocID="{F973EFEC-E269-46AE-82B6-C9E35D2C98E5}" presName="spaceV" presStyleCnt="0"/>
      <dgm:spPr/>
    </dgm:pt>
    <dgm:pt modelId="{600FB684-2F83-4797-89CE-392C49A71245}" type="pres">
      <dgm:prSet presAssocID="{C41F8D90-95D8-43ED-BC87-75B8F969CD22}" presName="pair" presStyleCnt="0"/>
      <dgm:spPr/>
    </dgm:pt>
    <dgm:pt modelId="{76470488-D852-4DF3-AE0A-9164C8903AA7}" type="pres">
      <dgm:prSet presAssocID="{C41F8D90-95D8-43ED-BC87-75B8F969CD22}" presName="spaceH" presStyleLbl="node1" presStyleIdx="0" presStyleCnt="0"/>
      <dgm:spPr/>
    </dgm:pt>
    <dgm:pt modelId="{E2ADEEC6-0A88-40DD-8D6B-EEC35B9E4CA7}" type="pres">
      <dgm:prSet presAssocID="{C41F8D90-95D8-43ED-BC87-75B8F969CD22}" presName="desPictures" presStyleLbl="alignImgPlace1" presStyleIdx="2" presStyleCnt="4"/>
      <dgm:spPr>
        <a:blipFill>
          <a:blip xmlns:r="http://schemas.openxmlformats.org/officeDocument/2006/relationships" r:embed="rId4"/>
          <a:srcRect/>
          <a:stretch>
            <a:fillRect l="-21000" r="-21000"/>
          </a:stretch>
        </a:blipFill>
      </dgm:spPr>
    </dgm:pt>
    <dgm:pt modelId="{D3FFCF2D-0A4A-46CA-8D97-0457A8FD1F46}" type="pres">
      <dgm:prSet presAssocID="{C41F8D90-95D8-43ED-BC87-75B8F969CD22}" presName="desTextWrapper" presStyleCnt="0"/>
      <dgm:spPr/>
    </dgm:pt>
    <dgm:pt modelId="{052C7646-0B19-4394-9E46-10511E08A125}" type="pres">
      <dgm:prSet presAssocID="{C41F8D90-95D8-43ED-BC87-75B8F969CD22}" presName="desText" presStyleLbl="revTx" presStyleIdx="2" presStyleCnt="4">
        <dgm:presLayoutVars>
          <dgm:bulletEnabled val="1"/>
        </dgm:presLayoutVars>
      </dgm:prSet>
      <dgm:spPr/>
    </dgm:pt>
    <dgm:pt modelId="{B5A65E29-EC7F-40C8-A775-14856CF50B1F}" type="pres">
      <dgm:prSet presAssocID="{69347B4F-9E81-4A90-9D53-38A1848F7957}" presName="spaceV" presStyleCnt="0"/>
      <dgm:spPr/>
    </dgm:pt>
    <dgm:pt modelId="{FC79C8D4-1646-4CEA-AAB1-3766478721AB}" type="pres">
      <dgm:prSet presAssocID="{383F961A-4ABB-495A-9038-FE8513BA3C42}" presName="pair" presStyleCnt="0"/>
      <dgm:spPr/>
    </dgm:pt>
    <dgm:pt modelId="{8FE23872-DF87-4238-BF3E-EE8E75D02A42}" type="pres">
      <dgm:prSet presAssocID="{383F961A-4ABB-495A-9038-FE8513BA3C42}" presName="spaceH" presStyleLbl="node1" presStyleIdx="0" presStyleCnt="0"/>
      <dgm:spPr/>
    </dgm:pt>
    <dgm:pt modelId="{F712F380-42EC-4FC5-AF4F-09C6D53DE44F}" type="pres">
      <dgm:prSet presAssocID="{383F961A-4ABB-495A-9038-FE8513BA3C42}" presName="desPictures" presStyleLbl="alignImgPlace1" presStyleIdx="3" presStyleCnt="4"/>
      <dgm:spPr>
        <a:blipFill>
          <a:blip xmlns:r="http://schemas.openxmlformats.org/officeDocument/2006/relationships" r:embed="rId5"/>
          <a:srcRect/>
          <a:stretch>
            <a:fillRect l="-25000" r="-25000"/>
          </a:stretch>
        </a:blipFill>
      </dgm:spPr>
    </dgm:pt>
    <dgm:pt modelId="{9FC540C0-9CE0-4113-B1A1-0677C69A7145}" type="pres">
      <dgm:prSet presAssocID="{383F961A-4ABB-495A-9038-FE8513BA3C42}" presName="desTextWrapper" presStyleCnt="0"/>
      <dgm:spPr/>
    </dgm:pt>
    <dgm:pt modelId="{2ECC447C-DC8E-457B-8EC8-707FF2257F97}" type="pres">
      <dgm:prSet presAssocID="{383F961A-4ABB-495A-9038-FE8513BA3C42}" presName="desText" presStyleLbl="revTx" presStyleIdx="3" presStyleCnt="4">
        <dgm:presLayoutVars>
          <dgm:bulletEnabled val="1"/>
        </dgm:presLayoutVars>
      </dgm:prSet>
      <dgm:spPr/>
    </dgm:pt>
    <dgm:pt modelId="{F9D68A99-780C-4513-A7E5-9DCF6730177B}" type="pres">
      <dgm:prSet presAssocID="{C46753AE-F7B4-4E2D-8E1C-70CB2D10992F}" presName="maxNode" presStyleCnt="0"/>
      <dgm:spPr/>
    </dgm:pt>
    <dgm:pt modelId="{48AD56CA-1784-40A6-B34E-EE54EA0176CA}" type="pres">
      <dgm:prSet presAssocID="{C46753AE-F7B4-4E2D-8E1C-70CB2D10992F}" presName="Name33" presStyleCnt="0"/>
      <dgm:spPr/>
    </dgm:pt>
  </dgm:ptLst>
  <dgm:cxnLst>
    <dgm:cxn modelId="{48AB961B-C17F-47FD-B692-F5B69345F00E}" srcId="{C46753AE-F7B4-4E2D-8E1C-70CB2D10992F}" destId="{C41F8D90-95D8-43ED-BC87-75B8F969CD22}" srcOrd="3" destOrd="0" parTransId="{0553D9BA-DD9D-419D-BCDC-214FD6BF616B}" sibTransId="{69347B4F-9E81-4A90-9D53-38A1848F7957}"/>
    <dgm:cxn modelId="{89A7EA1B-2107-45AF-A11A-2590AA7A95B2}" type="presOf" srcId="{78B2E850-934D-4290-A6E2-26DDE08BB764}" destId="{B58BF38D-5080-4A98-BD53-79C041A8B7F7}" srcOrd="0" destOrd="0" presId="urn:microsoft.com/office/officeart/2008/layout/AccentedPicture"/>
    <dgm:cxn modelId="{A166F833-0E6C-4055-B10A-DEE1D50D004F}" srcId="{C46753AE-F7B4-4E2D-8E1C-70CB2D10992F}" destId="{383F961A-4ABB-495A-9038-FE8513BA3C42}" srcOrd="4" destOrd="0" parTransId="{987A548C-8E7C-4980-87FF-1D13323275D9}" sibTransId="{5B87F029-5FE0-4C7C-941F-E30CE2300FE9}"/>
    <dgm:cxn modelId="{BD611B43-9F98-444B-A862-951E934CD8AE}" srcId="{C46753AE-F7B4-4E2D-8E1C-70CB2D10992F}" destId="{067F2C5D-54EC-492F-8913-8E5B6B961909}" srcOrd="0" destOrd="0" parTransId="{7138FE59-F1C6-4682-86D2-7A6C8CF0D4E8}" sibTransId="{99E291CF-52C2-4A3B-BBD4-E195E9495930}"/>
    <dgm:cxn modelId="{568C184D-DA12-40C9-9E0B-DB6875495097}" srcId="{C46753AE-F7B4-4E2D-8E1C-70CB2D10992F}" destId="{78B2E850-934D-4290-A6E2-26DDE08BB764}" srcOrd="1" destOrd="0" parTransId="{70792447-D553-4740-BCAA-E53E6D6F0420}" sibTransId="{C1199A3F-9AE5-4216-9575-4867312D8D26}"/>
    <dgm:cxn modelId="{A0EC2353-F476-4BBB-9FC1-F853C2D6F302}" type="presOf" srcId="{383F961A-4ABB-495A-9038-FE8513BA3C42}" destId="{2ECC447C-DC8E-457B-8EC8-707FF2257F97}" srcOrd="0" destOrd="0" presId="urn:microsoft.com/office/officeart/2008/layout/AccentedPicture"/>
    <dgm:cxn modelId="{13AFA5AA-F837-4EBE-A0FD-C4679745796C}" srcId="{C46753AE-F7B4-4E2D-8E1C-70CB2D10992F}" destId="{8368D5B2-C636-40F8-AE9E-01616525934C}" srcOrd="2" destOrd="0" parTransId="{69915F0C-F2AD-4CAD-AAB4-05B20472ABFA}" sibTransId="{F973EFEC-E269-46AE-82B6-C9E35D2C98E5}"/>
    <dgm:cxn modelId="{A38AC8AC-91A1-4413-B4C6-97410AE8A2A7}" type="presOf" srcId="{C41F8D90-95D8-43ED-BC87-75B8F969CD22}" destId="{052C7646-0B19-4394-9E46-10511E08A125}" srcOrd="0" destOrd="0" presId="urn:microsoft.com/office/officeart/2008/layout/AccentedPicture"/>
    <dgm:cxn modelId="{1C0896B8-5675-45FF-BC12-1913199DD514}" type="presOf" srcId="{8368D5B2-C636-40F8-AE9E-01616525934C}" destId="{85251877-76C6-466A-B57E-D5BD7A61F7E4}" srcOrd="0" destOrd="0" presId="urn:microsoft.com/office/officeart/2008/layout/AccentedPicture"/>
    <dgm:cxn modelId="{8A8389D0-67BF-4B2C-A86A-9D9A8F410F52}" type="presOf" srcId="{99E291CF-52C2-4A3B-BBD4-E195E9495930}" destId="{95417B1C-50E8-49B3-8DD1-7E8D7C481624}" srcOrd="0" destOrd="0" presId="urn:microsoft.com/office/officeart/2008/layout/AccentedPicture"/>
    <dgm:cxn modelId="{C72CD3DF-8C92-4159-825B-1FCD5EBDAE6F}" type="presOf" srcId="{067F2C5D-54EC-492F-8913-8E5B6B961909}" destId="{C06C081F-3B86-44BF-AEFD-0A330536B8F0}" srcOrd="0" destOrd="0" presId="urn:microsoft.com/office/officeart/2008/layout/AccentedPicture"/>
    <dgm:cxn modelId="{D58B5BF5-FDFE-4D64-A43A-0370800CF081}" type="presOf" srcId="{C46753AE-F7B4-4E2D-8E1C-70CB2D10992F}" destId="{D5EAD000-8C0F-4FD5-9510-AC82728B2FD2}" srcOrd="0" destOrd="0" presId="urn:microsoft.com/office/officeart/2008/layout/AccentedPicture"/>
    <dgm:cxn modelId="{B889B2DF-5050-4275-A15F-FF4F03576EDD}" type="presParOf" srcId="{D5EAD000-8C0F-4FD5-9510-AC82728B2FD2}" destId="{95417B1C-50E8-49B3-8DD1-7E8D7C481624}" srcOrd="0" destOrd="0" presId="urn:microsoft.com/office/officeart/2008/layout/AccentedPicture"/>
    <dgm:cxn modelId="{783BAFB2-446B-4638-8A6E-FA8BE272E2B5}" type="presParOf" srcId="{D5EAD000-8C0F-4FD5-9510-AC82728B2FD2}" destId="{C06C081F-3B86-44BF-AEFD-0A330536B8F0}" srcOrd="1" destOrd="0" presId="urn:microsoft.com/office/officeart/2008/layout/AccentedPicture"/>
    <dgm:cxn modelId="{CE58A79F-35B3-46F9-B2BF-3B63A792DAE8}" type="presParOf" srcId="{D5EAD000-8C0F-4FD5-9510-AC82728B2FD2}" destId="{B4048161-8900-4B39-88AE-BD3A3A2F4530}" srcOrd="2" destOrd="0" presId="urn:microsoft.com/office/officeart/2008/layout/AccentedPicture"/>
    <dgm:cxn modelId="{6F396DEC-0E2C-4A85-9A56-6E3513ABFCF3}" type="presParOf" srcId="{B4048161-8900-4B39-88AE-BD3A3A2F4530}" destId="{9749ED12-2384-44F4-9776-6790D7428B53}" srcOrd="0" destOrd="0" presId="urn:microsoft.com/office/officeart/2008/layout/AccentedPicture"/>
    <dgm:cxn modelId="{134B1D56-DEB3-48C0-8966-46913475ACE6}" type="presParOf" srcId="{9749ED12-2384-44F4-9776-6790D7428B53}" destId="{7CCDF44B-F103-452A-AB87-87192C651EF1}" srcOrd="0" destOrd="0" presId="urn:microsoft.com/office/officeart/2008/layout/AccentedPicture"/>
    <dgm:cxn modelId="{3EDF8959-AE91-48D8-A607-82A4B78DB635}" type="presParOf" srcId="{9749ED12-2384-44F4-9776-6790D7428B53}" destId="{9A34411A-E710-4209-A81A-28B7C41DC247}" srcOrd="1" destOrd="0" presId="urn:microsoft.com/office/officeart/2008/layout/AccentedPicture"/>
    <dgm:cxn modelId="{D4142552-2C63-4265-AC2E-2F4CBFEF7872}" type="presParOf" srcId="{9749ED12-2384-44F4-9776-6790D7428B53}" destId="{0BFF1DAA-327B-43FA-B698-7F086CE30E04}" srcOrd="2" destOrd="0" presId="urn:microsoft.com/office/officeart/2008/layout/AccentedPicture"/>
    <dgm:cxn modelId="{D11B839F-EA62-484D-AD91-E6E9B1A6221D}" type="presParOf" srcId="{0BFF1DAA-327B-43FA-B698-7F086CE30E04}" destId="{B58BF38D-5080-4A98-BD53-79C041A8B7F7}" srcOrd="0" destOrd="0" presId="urn:microsoft.com/office/officeart/2008/layout/AccentedPicture"/>
    <dgm:cxn modelId="{2ED02081-0649-421C-97AD-340698E4CBEB}" type="presParOf" srcId="{B4048161-8900-4B39-88AE-BD3A3A2F4530}" destId="{48BF63FE-BF8A-4D17-9A1E-8D42057796E9}" srcOrd="1" destOrd="0" presId="urn:microsoft.com/office/officeart/2008/layout/AccentedPicture"/>
    <dgm:cxn modelId="{4460FE59-004B-435D-82B9-86A8B643FE90}" type="presParOf" srcId="{B4048161-8900-4B39-88AE-BD3A3A2F4530}" destId="{808A971D-3643-4BEC-B24A-5C62E4636192}" srcOrd="2" destOrd="0" presId="urn:microsoft.com/office/officeart/2008/layout/AccentedPicture"/>
    <dgm:cxn modelId="{56364565-0ED0-439E-A330-3572DCA39103}" type="presParOf" srcId="{808A971D-3643-4BEC-B24A-5C62E4636192}" destId="{2040DCF3-A456-40DF-9068-50BB85C7B708}" srcOrd="0" destOrd="0" presId="urn:microsoft.com/office/officeart/2008/layout/AccentedPicture"/>
    <dgm:cxn modelId="{D94A92DE-E6D4-4CDA-927C-B1FD1D452D9A}" type="presParOf" srcId="{808A971D-3643-4BEC-B24A-5C62E4636192}" destId="{AAD08014-547A-487E-845D-2E7F15F754E7}" srcOrd="1" destOrd="0" presId="urn:microsoft.com/office/officeart/2008/layout/AccentedPicture"/>
    <dgm:cxn modelId="{88F230D6-ADDE-4859-839C-5C9CB7854BE2}" type="presParOf" srcId="{808A971D-3643-4BEC-B24A-5C62E4636192}" destId="{4C88E73F-D893-4C7E-94A7-91E7959060D2}" srcOrd="2" destOrd="0" presId="urn:microsoft.com/office/officeart/2008/layout/AccentedPicture"/>
    <dgm:cxn modelId="{0BE72B28-493C-4C64-93DB-29143B293254}" type="presParOf" srcId="{4C88E73F-D893-4C7E-94A7-91E7959060D2}" destId="{85251877-76C6-466A-B57E-D5BD7A61F7E4}" srcOrd="0" destOrd="0" presId="urn:microsoft.com/office/officeart/2008/layout/AccentedPicture"/>
    <dgm:cxn modelId="{D001DCB2-C390-4F6F-B62D-FB0575BBAD76}" type="presParOf" srcId="{B4048161-8900-4B39-88AE-BD3A3A2F4530}" destId="{43045FB4-A02A-4A7C-816F-DFA68272BFD9}" srcOrd="3" destOrd="0" presId="urn:microsoft.com/office/officeart/2008/layout/AccentedPicture"/>
    <dgm:cxn modelId="{3DA13BBB-203A-4DE9-B25B-C43EAA24CC37}" type="presParOf" srcId="{B4048161-8900-4B39-88AE-BD3A3A2F4530}" destId="{600FB684-2F83-4797-89CE-392C49A71245}" srcOrd="4" destOrd="0" presId="urn:microsoft.com/office/officeart/2008/layout/AccentedPicture"/>
    <dgm:cxn modelId="{52562D9A-E7EC-49CC-9A41-7A6824A86B90}" type="presParOf" srcId="{600FB684-2F83-4797-89CE-392C49A71245}" destId="{76470488-D852-4DF3-AE0A-9164C8903AA7}" srcOrd="0" destOrd="0" presId="urn:microsoft.com/office/officeart/2008/layout/AccentedPicture"/>
    <dgm:cxn modelId="{E4793FF2-DC00-4CAC-8E19-276635E71AD1}" type="presParOf" srcId="{600FB684-2F83-4797-89CE-392C49A71245}" destId="{E2ADEEC6-0A88-40DD-8D6B-EEC35B9E4CA7}" srcOrd="1" destOrd="0" presId="urn:microsoft.com/office/officeart/2008/layout/AccentedPicture"/>
    <dgm:cxn modelId="{E54075D6-D0D9-40C4-8B00-633C9645322A}" type="presParOf" srcId="{600FB684-2F83-4797-89CE-392C49A71245}" destId="{D3FFCF2D-0A4A-46CA-8D97-0457A8FD1F46}" srcOrd="2" destOrd="0" presId="urn:microsoft.com/office/officeart/2008/layout/AccentedPicture"/>
    <dgm:cxn modelId="{587E5105-D243-46EC-9DC8-0A878390795E}" type="presParOf" srcId="{D3FFCF2D-0A4A-46CA-8D97-0457A8FD1F46}" destId="{052C7646-0B19-4394-9E46-10511E08A125}" srcOrd="0" destOrd="0" presId="urn:microsoft.com/office/officeart/2008/layout/AccentedPicture"/>
    <dgm:cxn modelId="{C4D3392A-14FB-45B1-92C8-40EEF567BDE8}" type="presParOf" srcId="{B4048161-8900-4B39-88AE-BD3A3A2F4530}" destId="{B5A65E29-EC7F-40C8-A775-14856CF50B1F}" srcOrd="5" destOrd="0" presId="urn:microsoft.com/office/officeart/2008/layout/AccentedPicture"/>
    <dgm:cxn modelId="{23133110-0AE7-44EC-9914-81A3BB263980}" type="presParOf" srcId="{B4048161-8900-4B39-88AE-BD3A3A2F4530}" destId="{FC79C8D4-1646-4CEA-AAB1-3766478721AB}" srcOrd="6" destOrd="0" presId="urn:microsoft.com/office/officeart/2008/layout/AccentedPicture"/>
    <dgm:cxn modelId="{A9E78269-6C65-475E-A1A4-C19897BF4207}" type="presParOf" srcId="{FC79C8D4-1646-4CEA-AAB1-3766478721AB}" destId="{8FE23872-DF87-4238-BF3E-EE8E75D02A42}" srcOrd="0" destOrd="0" presId="urn:microsoft.com/office/officeart/2008/layout/AccentedPicture"/>
    <dgm:cxn modelId="{8D87453B-E085-46B9-8665-398339898AF9}" type="presParOf" srcId="{FC79C8D4-1646-4CEA-AAB1-3766478721AB}" destId="{F712F380-42EC-4FC5-AF4F-09C6D53DE44F}" srcOrd="1" destOrd="0" presId="urn:microsoft.com/office/officeart/2008/layout/AccentedPicture"/>
    <dgm:cxn modelId="{1F47CB98-3391-4F36-ACA1-E7AA58017FD1}" type="presParOf" srcId="{FC79C8D4-1646-4CEA-AAB1-3766478721AB}" destId="{9FC540C0-9CE0-4113-B1A1-0677C69A7145}" srcOrd="2" destOrd="0" presId="urn:microsoft.com/office/officeart/2008/layout/AccentedPicture"/>
    <dgm:cxn modelId="{B9EFBA11-8006-4640-A28B-97928EEFF288}" type="presParOf" srcId="{9FC540C0-9CE0-4113-B1A1-0677C69A7145}" destId="{2ECC447C-DC8E-457B-8EC8-707FF2257F97}" srcOrd="0" destOrd="0" presId="urn:microsoft.com/office/officeart/2008/layout/AccentedPicture"/>
    <dgm:cxn modelId="{3B553A6C-EC7B-4424-8440-37A75017E7F0}" type="presParOf" srcId="{D5EAD000-8C0F-4FD5-9510-AC82728B2FD2}" destId="{F9D68A99-780C-4513-A7E5-9DCF6730177B}" srcOrd="3" destOrd="0" presId="urn:microsoft.com/office/officeart/2008/layout/AccentedPicture"/>
    <dgm:cxn modelId="{D0DA7CE1-8E91-4D3C-B488-C0CA647603CD}" type="presParOf" srcId="{F9D68A99-780C-4513-A7E5-9DCF6730177B}" destId="{48AD56CA-1784-40A6-B34E-EE54EA0176CA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13A47-58AE-4EB2-BA3F-91755F80B63D}">
      <dsp:nvSpPr>
        <dsp:cNvPr id="0" name=""/>
        <dsp:cNvSpPr/>
      </dsp:nvSpPr>
      <dsp:spPr>
        <a:xfrm>
          <a:off x="1555417" y="1745542"/>
          <a:ext cx="3198829" cy="323652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366070-870C-4B3C-986E-F3ACB2E68A3B}">
      <dsp:nvSpPr>
        <dsp:cNvPr id="0" name=""/>
        <dsp:cNvSpPr/>
      </dsp:nvSpPr>
      <dsp:spPr>
        <a:xfrm>
          <a:off x="2250504" y="3894105"/>
          <a:ext cx="1639007" cy="845113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6300" kern="1200" dirty="0"/>
        </a:p>
      </dsp:txBody>
      <dsp:txXfrm>
        <a:off x="2250504" y="3894105"/>
        <a:ext cx="1639007" cy="8451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17B1C-50E8-49B3-8DD1-7E8D7C481624}">
      <dsp:nvSpPr>
        <dsp:cNvPr id="0" name=""/>
        <dsp:cNvSpPr/>
      </dsp:nvSpPr>
      <dsp:spPr>
        <a:xfrm>
          <a:off x="1324097" y="0"/>
          <a:ext cx="1764219" cy="2105590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C081F-3B86-44BF-AEFD-0A330536B8F0}">
      <dsp:nvSpPr>
        <dsp:cNvPr id="0" name=""/>
        <dsp:cNvSpPr/>
      </dsp:nvSpPr>
      <dsp:spPr>
        <a:xfrm>
          <a:off x="1092909" y="1066407"/>
          <a:ext cx="2126508" cy="1890245"/>
        </a:xfrm>
        <a:prstGeom prst="rect">
          <a:avLst/>
        </a:prstGeom>
        <a:noFill/>
        <a:ln w="34925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800" kern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Мій </a:t>
          </a:r>
          <a:r>
            <a:rPr lang="en-US" sz="2800" kern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experience:</a:t>
          </a:r>
          <a:endParaRPr lang="uk-UA" sz="2800" kern="1200" dirty="0">
            <a:solidFill>
              <a:schemeClr val="tx1">
                <a:lumMod val="65000"/>
                <a:lumOff val="3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92909" y="1066407"/>
        <a:ext cx="2126508" cy="1890245"/>
      </dsp:txXfrm>
    </dsp:sp>
    <dsp:sp modelId="{9A34411A-E710-4209-A81A-28B7C41DC247}">
      <dsp:nvSpPr>
        <dsp:cNvPr id="0" name=""/>
        <dsp:cNvSpPr/>
      </dsp:nvSpPr>
      <dsp:spPr>
        <a:xfrm>
          <a:off x="3254369" y="1661"/>
          <a:ext cx="670410" cy="67041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BF38D-5080-4A98-BD53-79C041A8B7F7}">
      <dsp:nvSpPr>
        <dsp:cNvPr id="0" name=""/>
        <dsp:cNvSpPr/>
      </dsp:nvSpPr>
      <dsp:spPr>
        <a:xfrm>
          <a:off x="3924780" y="1661"/>
          <a:ext cx="5648472" cy="67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29210" rIns="5842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4 роки в програмувані</a:t>
          </a:r>
          <a:r>
            <a:rPr lang="en-US" sz="2300" kern="1200"/>
            <a:t>;</a:t>
          </a:r>
          <a:endParaRPr lang="uk-UA" sz="2300" kern="1200"/>
        </a:p>
      </dsp:txBody>
      <dsp:txXfrm>
        <a:off x="3924780" y="1661"/>
        <a:ext cx="5648472" cy="670410"/>
      </dsp:txXfrm>
    </dsp:sp>
    <dsp:sp modelId="{AAD08014-547A-487E-845D-2E7F15F754E7}">
      <dsp:nvSpPr>
        <dsp:cNvPr id="0" name=""/>
        <dsp:cNvSpPr/>
      </dsp:nvSpPr>
      <dsp:spPr>
        <a:xfrm>
          <a:off x="3254369" y="792746"/>
          <a:ext cx="670410" cy="670410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51877-76C6-466A-B57E-D5BD7A61F7E4}">
      <dsp:nvSpPr>
        <dsp:cNvPr id="0" name=""/>
        <dsp:cNvSpPr/>
      </dsp:nvSpPr>
      <dsp:spPr>
        <a:xfrm>
          <a:off x="3924780" y="792746"/>
          <a:ext cx="5648472" cy="67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29210" rIns="5842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 dirty="0"/>
            <a:t>Вивчив такі мови програмування як:</a:t>
          </a:r>
          <a:r>
            <a:rPr lang="en-US" sz="2300" kern="1200" dirty="0"/>
            <a:t> C, C#, Java, JavaScript, SQL, PHP, Assembler</a:t>
          </a:r>
          <a:endParaRPr lang="uk-UA" sz="2300" kern="1200" dirty="0"/>
        </a:p>
      </dsp:txBody>
      <dsp:txXfrm>
        <a:off x="3924780" y="792746"/>
        <a:ext cx="5648472" cy="670410"/>
      </dsp:txXfrm>
    </dsp:sp>
    <dsp:sp modelId="{E2ADEEC6-0A88-40DD-8D6B-EEC35B9E4CA7}">
      <dsp:nvSpPr>
        <dsp:cNvPr id="0" name=""/>
        <dsp:cNvSpPr/>
      </dsp:nvSpPr>
      <dsp:spPr>
        <a:xfrm>
          <a:off x="3254369" y="1583830"/>
          <a:ext cx="670410" cy="670410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21000" r="-21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C7646-0B19-4394-9E46-10511E08A125}">
      <dsp:nvSpPr>
        <dsp:cNvPr id="0" name=""/>
        <dsp:cNvSpPr/>
      </dsp:nvSpPr>
      <dsp:spPr>
        <a:xfrm>
          <a:off x="3924780" y="1583830"/>
          <a:ext cx="5648472" cy="67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29210" rIns="5842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 dirty="0"/>
            <a:t>Пройшов стажування в </a:t>
          </a:r>
          <a:r>
            <a:rPr lang="en-US" sz="2300" kern="1200" dirty="0"/>
            <a:t>IT </a:t>
          </a:r>
          <a:r>
            <a:rPr lang="uk-UA" sz="2300" kern="1200" dirty="0"/>
            <a:t>2 місяці</a:t>
          </a:r>
        </a:p>
      </dsp:txBody>
      <dsp:txXfrm>
        <a:off x="3924780" y="1583830"/>
        <a:ext cx="5648472" cy="670410"/>
      </dsp:txXfrm>
    </dsp:sp>
    <dsp:sp modelId="{F712F380-42EC-4FC5-AF4F-09C6D53DE44F}">
      <dsp:nvSpPr>
        <dsp:cNvPr id="0" name=""/>
        <dsp:cNvSpPr/>
      </dsp:nvSpPr>
      <dsp:spPr>
        <a:xfrm>
          <a:off x="3254369" y="2374915"/>
          <a:ext cx="670410" cy="670410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25000" r="-25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C447C-DC8E-457B-8EC8-707FF2257F97}">
      <dsp:nvSpPr>
        <dsp:cNvPr id="0" name=""/>
        <dsp:cNvSpPr/>
      </dsp:nvSpPr>
      <dsp:spPr>
        <a:xfrm>
          <a:off x="3924780" y="2374915"/>
          <a:ext cx="5648472" cy="67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29210" rIns="5842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 dirty="0"/>
            <a:t>Навчаюсь на бакалавраті з Комп</a:t>
          </a:r>
          <a:r>
            <a:rPr lang="en-US" sz="2300" kern="1200" dirty="0"/>
            <a:t>’</a:t>
          </a:r>
          <a:r>
            <a:rPr lang="uk-UA" sz="2300" kern="1200" dirty="0"/>
            <a:t>ютерної інженерії </a:t>
          </a:r>
        </a:p>
      </dsp:txBody>
      <dsp:txXfrm>
        <a:off x="3924780" y="2374915"/>
        <a:ext cx="5648472" cy="670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AA943-EE59-4E61-A15B-D427310811FB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28A6F-87A9-49E4-9C3A-E21F06D1920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191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8A6F-87A9-49E4-9C3A-E21F06D19203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2430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0827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137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3149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085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61619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213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3588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715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564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177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419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36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4E581E-A0E1-444D-A66E-5906360CE87D}"/>
              </a:ext>
            </a:extLst>
          </p:cNvPr>
          <p:cNvSpPr txBox="1"/>
          <p:nvPr/>
        </p:nvSpPr>
        <p:spPr>
          <a:xfrm>
            <a:off x="3321523" y="320748"/>
            <a:ext cx="5548953" cy="110799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66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Добрий</a:t>
            </a:r>
            <a:r>
              <a:rPr lang="ru-RU" sz="6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день!</a:t>
            </a:r>
            <a:endParaRPr lang="uk-UA" sz="6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1026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9E68F115-3878-4F12-B9B7-B72EDB20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42" y="1914360"/>
            <a:ext cx="4227922" cy="422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DBB77A9D-40A6-4384-9848-4B8C946AD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686" y="4242062"/>
            <a:ext cx="2107970" cy="210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39D36A21-C14C-4878-A307-F911C2619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451" y="3340017"/>
            <a:ext cx="1376607" cy="137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4003F54D-0791-45F6-8FB4-787AEC13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6" y="919828"/>
            <a:ext cx="2760482" cy="276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2FCBABCA-4D16-404E-B04C-8452DA924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0" y="4818174"/>
            <a:ext cx="1451237" cy="145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A118BB2C-7642-410A-9C8C-62BAFDD29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243" y="5231383"/>
            <a:ext cx="1038028" cy="103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0DF428AB-683E-4D05-AF0B-F23D5374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558" y="2147595"/>
            <a:ext cx="1886225" cy="18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BB73FB1E-A014-42B3-8F8F-19D9FD11C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775" y="418473"/>
            <a:ext cx="1280968" cy="128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A4B9772A-637C-4F9B-BEB8-0604AC42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17" y="1525596"/>
            <a:ext cx="1390554" cy="139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BE2639D7-BC67-435D-95F1-EC5A8A134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59" y="325343"/>
            <a:ext cx="451409" cy="45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4889A766-47E7-4FF0-AF80-C2B775CEE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858" y="5623268"/>
            <a:ext cx="519014" cy="51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EF933EB8-ADA8-48FA-93F9-725EAC501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49" y="3966461"/>
            <a:ext cx="551201" cy="5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75994B25-43B3-4A51-98F4-D251C5C47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242" y="1031215"/>
            <a:ext cx="489116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5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7D7E95-AA82-45DC-84F1-B395F799A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63" y="1029208"/>
            <a:ext cx="9967274" cy="53342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191314-16E4-4969-A31C-278147CE9763}"/>
              </a:ext>
            </a:extLst>
          </p:cNvPr>
          <p:cNvSpPr txBox="1"/>
          <p:nvPr/>
        </p:nvSpPr>
        <p:spPr>
          <a:xfrm>
            <a:off x="2150882" y="171395"/>
            <a:ext cx="7890235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Познайомимся з інтерфейсом</a:t>
            </a:r>
          </a:p>
        </p:txBody>
      </p:sp>
    </p:spTree>
    <p:extLst>
      <p:ext uri="{BB962C8B-B14F-4D97-AF65-F5344CB8AC3E}">
        <p14:creationId xmlns:p14="http://schemas.microsoft.com/office/powerpoint/2010/main" val="305768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7B8F0F-302D-4338-93CE-B9D9B7784A16}"/>
              </a:ext>
            </a:extLst>
          </p:cNvPr>
          <p:cNvSpPr txBox="1"/>
          <p:nvPr/>
        </p:nvSpPr>
        <p:spPr>
          <a:xfrm>
            <a:off x="3819426" y="146920"/>
            <a:ext cx="4553147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Змінна</a:t>
            </a:r>
            <a:endParaRPr lang="uk-UA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56473-FF2A-41DB-A795-DCBA0E8894FD}"/>
              </a:ext>
            </a:extLst>
          </p:cNvPr>
          <p:cNvSpPr txBox="1"/>
          <p:nvPr/>
        </p:nvSpPr>
        <p:spPr>
          <a:xfrm>
            <a:off x="791852" y="1272370"/>
            <a:ext cx="11095347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ru-RU" sz="2800" b="1" i="0" dirty="0">
                <a:solidFill>
                  <a:srgbClr val="FF6600"/>
                </a:solidFill>
                <a:effectLst/>
                <a:latin typeface="inherit"/>
              </a:rPr>
              <a:t>	</a:t>
            </a:r>
            <a:r>
              <a:rPr lang="ru-RU" sz="2800" b="1" i="0" dirty="0" err="1">
                <a:solidFill>
                  <a:srgbClr val="FF6600"/>
                </a:solidFill>
                <a:effectLst/>
                <a:latin typeface="inherit"/>
              </a:rPr>
              <a:t>Змінна</a:t>
            </a:r>
            <a:r>
              <a:rPr lang="ru-RU" sz="2800" b="1" i="0" dirty="0">
                <a:solidFill>
                  <a:srgbClr val="FF6600"/>
                </a:solidFill>
                <a:effectLst/>
                <a:latin typeface="inherit"/>
              </a:rPr>
              <a:t> – </a:t>
            </a:r>
            <a:r>
              <a:rPr lang="ru-RU" sz="2800" b="1" i="0" dirty="0" err="1">
                <a:solidFill>
                  <a:srgbClr val="FF6600"/>
                </a:solidFill>
                <a:effectLst/>
                <a:latin typeface="inherit"/>
              </a:rPr>
              <a:t>це</a:t>
            </a:r>
            <a:r>
              <a:rPr lang="ru-RU" sz="2800" b="1" i="0" dirty="0">
                <a:solidFill>
                  <a:srgbClr val="444444"/>
                </a:solidFill>
                <a:effectLst/>
                <a:latin typeface="inherit"/>
              </a:rPr>
              <a:t> </a:t>
            </a:r>
            <a:r>
              <a:rPr lang="ru-RU" sz="2800" b="1" i="0" dirty="0" err="1">
                <a:solidFill>
                  <a:srgbClr val="FF6600"/>
                </a:solidFill>
                <a:effectLst/>
                <a:latin typeface="inherit"/>
              </a:rPr>
              <a:t>певний</a:t>
            </a:r>
            <a:r>
              <a:rPr lang="ru-RU" sz="2800" b="1" i="0" dirty="0">
                <a:solidFill>
                  <a:srgbClr val="FF6600"/>
                </a:solidFill>
                <a:effectLst/>
                <a:latin typeface="inherit"/>
              </a:rPr>
              <a:t> контейнер, 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 у 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якому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може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зберігатися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значення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для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подальшого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використання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в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програмі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.</a:t>
            </a:r>
            <a:endParaRPr lang="ru-RU" sz="2800" b="0" i="0" dirty="0">
              <a:solidFill>
                <a:srgbClr val="444444"/>
              </a:solidFill>
              <a:effectLst/>
              <a:latin typeface="inheri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706E21-153D-4E26-B481-C860A7FC3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24" y="2630717"/>
            <a:ext cx="8221352" cy="34818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52336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147BA2-A67C-4CD4-B517-F2FCFE207533}"/>
              </a:ext>
            </a:extLst>
          </p:cNvPr>
          <p:cNvSpPr txBox="1"/>
          <p:nvPr/>
        </p:nvSpPr>
        <p:spPr>
          <a:xfrm>
            <a:off x="933254" y="1225917"/>
            <a:ext cx="10953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</a:rPr>
              <a:t>Перш н</a:t>
            </a:r>
            <a:r>
              <a:rPr lang="uk-UA" sz="2800" dirty="0" err="1">
                <a:solidFill>
                  <a:srgbClr val="C00000"/>
                </a:solidFill>
              </a:rPr>
              <a:t>іж</a:t>
            </a:r>
            <a:r>
              <a:rPr lang="uk-UA" sz="2800" dirty="0">
                <a:solidFill>
                  <a:srgbClr val="C00000"/>
                </a:solidFill>
              </a:rPr>
              <a:t> використовувати змінну, її потрібно оголосити</a:t>
            </a:r>
            <a:r>
              <a:rPr lang="uk-UA" sz="2800" dirty="0"/>
              <a:t>.</a:t>
            </a:r>
            <a:br>
              <a:rPr lang="uk-UA" sz="2800" dirty="0"/>
            </a:br>
            <a:br>
              <a:rPr lang="uk-UA" sz="2800" dirty="0"/>
            </a:br>
            <a:r>
              <a:rPr lang="uk-UA" sz="2800" dirty="0" err="1"/>
              <a:t>тип_змінної</a:t>
            </a:r>
            <a:r>
              <a:rPr lang="uk-UA" sz="2800" dirty="0"/>
              <a:t> ім</a:t>
            </a:r>
            <a:r>
              <a:rPr lang="en-US" sz="2800" dirty="0"/>
              <a:t>`</a:t>
            </a:r>
            <a:r>
              <a:rPr lang="uk-UA" sz="2800" dirty="0" err="1"/>
              <a:t>я_змінної</a:t>
            </a:r>
            <a:r>
              <a:rPr lang="en-US" sz="2800" dirty="0"/>
              <a:t>;</a:t>
            </a:r>
            <a:endParaRPr lang="uk-U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AE442B-52EB-4328-8ADF-A0AFDB142BA8}"/>
              </a:ext>
            </a:extLst>
          </p:cNvPr>
          <p:cNvSpPr txBox="1"/>
          <p:nvPr/>
        </p:nvSpPr>
        <p:spPr>
          <a:xfrm>
            <a:off x="697583" y="189152"/>
            <a:ext cx="10953947" cy="923330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Змінна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Оголошення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DE87BFA2-F5CF-44D7-9521-C81E8896771B}"/>
              </a:ext>
            </a:extLst>
          </p:cNvPr>
          <p:cNvCxnSpPr>
            <a:cxnSpLocks/>
          </p:cNvCxnSpPr>
          <p:nvPr/>
        </p:nvCxnSpPr>
        <p:spPr>
          <a:xfrm flipV="1">
            <a:off x="1885361" y="2724347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8F65A6-997D-4986-A63D-01A1FC3536A3}"/>
              </a:ext>
            </a:extLst>
          </p:cNvPr>
          <p:cNvSpPr txBox="1"/>
          <p:nvPr/>
        </p:nvSpPr>
        <p:spPr>
          <a:xfrm>
            <a:off x="1187776" y="3337089"/>
            <a:ext cx="162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Bahnschrift" panose="020B0502040204020203" pitchFamily="34" charset="0"/>
              </a:rPr>
              <a:t>Вказуємо тип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endParaRPr lang="uk-U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454B1A23-73B0-4B85-BFA4-E7764D7BC97F}"/>
              </a:ext>
            </a:extLst>
          </p:cNvPr>
          <p:cNvCxnSpPr>
            <a:cxnSpLocks/>
          </p:cNvCxnSpPr>
          <p:nvPr/>
        </p:nvCxnSpPr>
        <p:spPr>
          <a:xfrm flipV="1">
            <a:off x="3765617" y="2724347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5006B1-FDD0-4AE3-B7B7-8B542B5FA115}"/>
              </a:ext>
            </a:extLst>
          </p:cNvPr>
          <p:cNvSpPr txBox="1"/>
          <p:nvPr/>
        </p:nvSpPr>
        <p:spPr>
          <a:xfrm>
            <a:off x="2954914" y="3429000"/>
            <a:ext cx="1621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Bahnschrift" panose="020B0502040204020203" pitchFamily="34" charset="0"/>
                <a:cs typeface="Courier New" panose="02070309020205020404" pitchFamily="49" charset="0"/>
              </a:rPr>
              <a:t>Потім ім</a:t>
            </a:r>
            <a:r>
              <a:rPr lang="en-US" dirty="0">
                <a:latin typeface="Bahnschrift" panose="020B0502040204020203" pitchFamily="34" charset="0"/>
                <a:cs typeface="Courier New" panose="02070309020205020404" pitchFamily="49" charset="0"/>
              </a:rPr>
              <a:t>’</a:t>
            </a:r>
            <a:r>
              <a:rPr lang="uk-UA" dirty="0">
                <a:latin typeface="Bahnschrift" panose="020B0502040204020203" pitchFamily="34" charset="0"/>
                <a:cs typeface="Courier New" panose="02070309020205020404" pitchFamily="49" charset="0"/>
              </a:rPr>
              <a:t>я змінної</a:t>
            </a:r>
            <a:endParaRPr lang="uk-U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6C1A00EB-0B6F-441F-A555-E4F93709FAC1}"/>
              </a:ext>
            </a:extLst>
          </p:cNvPr>
          <p:cNvCxnSpPr>
            <a:cxnSpLocks/>
          </p:cNvCxnSpPr>
          <p:nvPr/>
        </p:nvCxnSpPr>
        <p:spPr>
          <a:xfrm flipV="1">
            <a:off x="5263299" y="2724347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004393-036B-4E0C-A469-C3865E332070}"/>
              </a:ext>
            </a:extLst>
          </p:cNvPr>
          <p:cNvSpPr txBox="1"/>
          <p:nvPr/>
        </p:nvSpPr>
        <p:spPr>
          <a:xfrm>
            <a:off x="4562574" y="3429000"/>
            <a:ext cx="1847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Bahnschrift" panose="020B0502040204020203" pitchFamily="34" charset="0"/>
              </a:rPr>
              <a:t>І </a:t>
            </a:r>
            <a:r>
              <a:rPr lang="uk-UA" sz="1600" dirty="0" err="1">
                <a:latin typeface="Bahnschrift" panose="020B0502040204020203" pitchFamily="34" charset="0"/>
              </a:rPr>
              <a:t>обов</a:t>
            </a:r>
            <a:r>
              <a:rPr lang="en-US" sz="1600" dirty="0">
                <a:latin typeface="Bahnschrift" panose="020B0502040204020203" pitchFamily="34" charset="0"/>
              </a:rPr>
              <a:t>’</a:t>
            </a:r>
            <a:r>
              <a:rPr lang="uk-UA" sz="1600" dirty="0" err="1">
                <a:latin typeface="Bahnschrift" panose="020B0502040204020203" pitchFamily="34" charset="0"/>
              </a:rPr>
              <a:t>язково</a:t>
            </a:r>
            <a:r>
              <a:rPr lang="uk-UA" sz="1600" dirty="0">
                <a:latin typeface="Bahnschrift" panose="020B0502040204020203" pitchFamily="34" charset="0"/>
              </a:rPr>
              <a:t> в кінці ставимо «</a:t>
            </a:r>
            <a:r>
              <a:rPr lang="en-US" sz="1600" dirty="0">
                <a:latin typeface="Bahnschrift" panose="020B0502040204020203" pitchFamily="34" charset="0"/>
              </a:rPr>
              <a:t>;</a:t>
            </a:r>
            <a:r>
              <a:rPr lang="uk-UA" sz="1600" dirty="0">
                <a:latin typeface="Bahnschrift" panose="020B0502040204020203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366799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Двойные круглые скобки 7">
            <a:extLst>
              <a:ext uri="{FF2B5EF4-FFF2-40B4-BE49-F238E27FC236}">
                <a16:creationId xmlns:a16="http://schemas.microsoft.com/office/drawing/2014/main" id="{00FE03BF-2155-4259-825B-B1243FD43922}"/>
              </a:ext>
            </a:extLst>
          </p:cNvPr>
          <p:cNvSpPr/>
          <p:nvPr/>
        </p:nvSpPr>
        <p:spPr>
          <a:xfrm>
            <a:off x="2433685" y="4825332"/>
            <a:ext cx="1555423" cy="1537414"/>
          </a:xfrm>
          <a:prstGeom prst="bracketPair">
            <a:avLst>
              <a:gd name="adj" fmla="val 1242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Двойные круглые скобки 6">
            <a:extLst>
              <a:ext uri="{FF2B5EF4-FFF2-40B4-BE49-F238E27FC236}">
                <a16:creationId xmlns:a16="http://schemas.microsoft.com/office/drawing/2014/main" id="{B74E5537-C9C2-427B-A60A-AE6EC9288971}"/>
              </a:ext>
            </a:extLst>
          </p:cNvPr>
          <p:cNvSpPr/>
          <p:nvPr/>
        </p:nvSpPr>
        <p:spPr>
          <a:xfrm>
            <a:off x="2433686" y="4396508"/>
            <a:ext cx="1555423" cy="373453"/>
          </a:xfrm>
          <a:prstGeom prst="bracketPair">
            <a:avLst>
              <a:gd name="adj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Двойные круглые скобки 4">
            <a:extLst>
              <a:ext uri="{FF2B5EF4-FFF2-40B4-BE49-F238E27FC236}">
                <a16:creationId xmlns:a16="http://schemas.microsoft.com/office/drawing/2014/main" id="{137A86C3-204C-4A86-9417-AE8BD327DB41}"/>
              </a:ext>
            </a:extLst>
          </p:cNvPr>
          <p:cNvSpPr/>
          <p:nvPr/>
        </p:nvSpPr>
        <p:spPr>
          <a:xfrm>
            <a:off x="2433685" y="3703197"/>
            <a:ext cx="1555423" cy="604887"/>
          </a:xfrm>
          <a:prstGeom prst="bracketPair">
            <a:avLst>
              <a:gd name="adj" fmla="val 312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Двойные круглые скобки 2">
            <a:extLst>
              <a:ext uri="{FF2B5EF4-FFF2-40B4-BE49-F238E27FC236}">
                <a16:creationId xmlns:a16="http://schemas.microsoft.com/office/drawing/2014/main" id="{4CF002DF-5194-49E4-BA54-0F62FA21147A}"/>
              </a:ext>
            </a:extLst>
          </p:cNvPr>
          <p:cNvSpPr/>
          <p:nvPr/>
        </p:nvSpPr>
        <p:spPr>
          <a:xfrm>
            <a:off x="2433685" y="1927031"/>
            <a:ext cx="1555423" cy="1753385"/>
          </a:xfrm>
          <a:prstGeom prst="bracketPair">
            <a:avLst>
              <a:gd name="adj" fmla="val 1242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92D13-145F-4BEB-96DA-B7883F3986B4}"/>
              </a:ext>
            </a:extLst>
          </p:cNvPr>
          <p:cNvSpPr txBox="1"/>
          <p:nvPr/>
        </p:nvSpPr>
        <p:spPr>
          <a:xfrm>
            <a:off x="3211398" y="378548"/>
            <a:ext cx="57692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Типи даних у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uk-U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048A791E-B5E3-4399-BBE1-24C4F19A4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96316"/>
              </p:ext>
            </p:extLst>
          </p:nvPr>
        </p:nvGraphicFramePr>
        <p:xfrm>
          <a:off x="2776718" y="1272585"/>
          <a:ext cx="8127999" cy="509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16421">
                  <a:extLst>
                    <a:ext uri="{9D8B030D-6E8A-4147-A177-3AD203B41FA5}">
                      <a16:colId xmlns:a16="http://schemas.microsoft.com/office/drawing/2014/main" val="1206545297"/>
                    </a:ext>
                  </a:extLst>
                </a:gridCol>
                <a:gridCol w="3502245">
                  <a:extLst>
                    <a:ext uri="{9D8B030D-6E8A-4147-A177-3AD203B41FA5}">
                      <a16:colId xmlns:a16="http://schemas.microsoft.com/office/drawing/2014/main" val="30985163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01930679"/>
                    </a:ext>
                  </a:extLst>
                </a:gridCol>
              </a:tblGrid>
              <a:tr h="502217"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ДАНИХ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ДІАПАЗОН ДОПУСТИМИХ ЗНАЧЕНЬ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`</a:t>
                      </a:r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ЄМ ЗАЙМАНОЇ ПАМ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`</a:t>
                      </a:r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ЯТІ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282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byte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-128 до 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байт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741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-32768 до 32767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uk-UA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байта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283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-2137483648 до 2137483647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uk-UA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байта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23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-9223372036854775808 до 9223372036854775807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байт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04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-3.4Е+38 до 3.4Е+38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uk-UA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байта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7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-1.7Е+308 до 1.7Е+308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байт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61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0 до 65536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uk-UA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байта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39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</a:t>
                      </a:r>
                      <a:r>
                        <a:rPr lang="uk-UA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или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false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Для зберігання значення цього типу досить 1 біта, але в реальності пам’ять такими пропорціями не виділяється, тому змінні цього типу можуть бути по різному упаковані віртуальною машиною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42345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3F545D2-51D7-4935-A019-701FAED1300C}"/>
              </a:ext>
            </a:extLst>
          </p:cNvPr>
          <p:cNvSpPr txBox="1"/>
          <p:nvPr/>
        </p:nvSpPr>
        <p:spPr>
          <a:xfrm>
            <a:off x="1376313" y="2572890"/>
            <a:ext cx="1057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Ціло</a:t>
            </a:r>
            <a:r>
              <a:rPr lang="uk-UA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-чисельний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88213-8A67-4273-BE20-9654725705BC}"/>
              </a:ext>
            </a:extLst>
          </p:cNvPr>
          <p:cNvSpPr txBox="1"/>
          <p:nvPr/>
        </p:nvSpPr>
        <p:spPr>
          <a:xfrm>
            <a:off x="1287283" y="3845147"/>
            <a:ext cx="1146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З </a:t>
            </a:r>
            <a:r>
              <a:rPr lang="uk-UA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плавочою</a:t>
            </a:r>
            <a:r>
              <a:rPr lang="uk-UA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точкою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46B1AD-4283-4850-B9DF-B1C69907FA24}"/>
              </a:ext>
            </a:extLst>
          </p:cNvPr>
          <p:cNvSpPr txBox="1"/>
          <p:nvPr/>
        </p:nvSpPr>
        <p:spPr>
          <a:xfrm>
            <a:off x="1287283" y="4444735"/>
            <a:ext cx="1146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символьний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058FAB-E5B4-40E5-A015-135BD47091A8}"/>
              </a:ext>
            </a:extLst>
          </p:cNvPr>
          <p:cNvSpPr txBox="1"/>
          <p:nvPr/>
        </p:nvSpPr>
        <p:spPr>
          <a:xfrm>
            <a:off x="1287283" y="5429660"/>
            <a:ext cx="1146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логічний</a:t>
            </a:r>
          </a:p>
        </p:txBody>
      </p:sp>
    </p:spTree>
    <p:extLst>
      <p:ext uri="{BB962C8B-B14F-4D97-AF65-F5344CB8AC3E}">
        <p14:creationId xmlns:p14="http://schemas.microsoft.com/office/powerpoint/2010/main" val="826111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3328A7-3A2E-46F4-A968-AB2DFAD6E729}"/>
              </a:ext>
            </a:extLst>
          </p:cNvPr>
          <p:cNvSpPr txBox="1"/>
          <p:nvPr/>
        </p:nvSpPr>
        <p:spPr>
          <a:xfrm>
            <a:off x="3442354" y="377072"/>
            <a:ext cx="53072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Тип </a:t>
            </a:r>
            <a:r>
              <a:rPr lang="en-US" sz="6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endParaRPr lang="uk-UA" sz="6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E34CD-81C1-425B-A07C-F9BFE7B45634}"/>
              </a:ext>
            </a:extLst>
          </p:cNvPr>
          <p:cNvSpPr txBox="1"/>
          <p:nvPr/>
        </p:nvSpPr>
        <p:spPr>
          <a:xfrm>
            <a:off x="895546" y="1788798"/>
            <a:ext cx="10878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uk-UA" sz="3200" b="0" i="0" dirty="0">
                <a:solidFill>
                  <a:srgbClr val="333333"/>
                </a:solidFill>
                <a:effectLst/>
                <a:latin typeface="Cascadia Mono Light" panose="020B0609020000020004" pitchFamily="49" charset="0"/>
                <a:cs typeface="Cascadia Mono Light" panose="020B0609020000020004" pitchFamily="49" charset="0"/>
              </a:rPr>
              <a:t>Також є ще один тип змінних – тип 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Cascadia Mono Light" panose="020B0609020000020004" pitchFamily="49" charset="0"/>
                <a:cs typeface="Cascadia Mono Light" panose="020B0609020000020004" pitchFamily="49" charset="0"/>
              </a:rPr>
              <a:t>String. </a:t>
            </a:r>
            <a:r>
              <a:rPr lang="uk-UA" sz="3200" b="0" i="0" dirty="0">
                <a:solidFill>
                  <a:srgbClr val="333333"/>
                </a:solidFill>
                <a:effectLst/>
                <a:latin typeface="Cascadia Mono Light" panose="020B0609020000020004" pitchFamily="49" charset="0"/>
                <a:cs typeface="Cascadia Mono Light" panose="020B0609020000020004" pitchFamily="49" charset="0"/>
              </a:rPr>
              <a:t>В нього можна записувати цілі речення, вислови та тексти.</a:t>
            </a:r>
            <a:endParaRPr lang="en-US" sz="3200" b="0" i="0" dirty="0">
              <a:solidFill>
                <a:srgbClr val="444444"/>
              </a:solidFill>
              <a:effectLst/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282637-A92B-4C2E-82E1-D8B9656FE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81" y="3754521"/>
            <a:ext cx="7269637" cy="2522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88274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4FD922-D2B4-4F33-BAFD-F65CEE9259E2}"/>
              </a:ext>
            </a:extLst>
          </p:cNvPr>
          <p:cNvSpPr txBox="1"/>
          <p:nvPr/>
        </p:nvSpPr>
        <p:spPr>
          <a:xfrm>
            <a:off x="772997" y="1281549"/>
            <a:ext cx="1101050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+mj-lt"/>
              <a:buAutoNum type="arabicPeriod"/>
            </a:pP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Змінні пишуться тільки латинськими літерами. Жодної кирилиці!!!</a:t>
            </a:r>
            <a:endParaRPr lang="uk-UA" sz="2800" b="1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Ім'я змінної, якщо можливо, має "говорити"</a:t>
            </a:r>
            <a:endParaRPr lang="uk-UA" sz="2800" b="1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Якщо змінна складається з 2 і більше слів, то пишеться в </a:t>
            </a:r>
            <a:r>
              <a:rPr lang="en-US" sz="2800" b="1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CamelStyle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інша назва –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CamelCase)</a:t>
            </a:r>
          </a:p>
          <a:p>
            <a:pPr algn="l" fontAlgn="base">
              <a:buFont typeface="+mj-lt"/>
              <a:buAutoNum type="arabicPeriod" startAt="4"/>
            </a:pP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Є 54 слова, які не можна використовувати в назвах змінних</a:t>
            </a:r>
            <a:endParaRPr lang="uk-UA" sz="2800" b="1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+mj-lt"/>
              <a:buAutoNum type="arabicPeriod" startAt="4"/>
            </a:pP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Ім'я змінної:</a:t>
            </a:r>
            <a:endParaRPr lang="en-US" sz="2800" b="1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endParaRPr lang="uk-UA" sz="2800" b="1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uk-UA" sz="2800" b="1" i="0" dirty="0">
                <a:solidFill>
                  <a:srgbClr val="FF66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може починатися</a:t>
            </a:r>
            <a:r>
              <a:rPr lang="uk-UA" sz="2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з будь-яких латинських букв, $ або _</a:t>
            </a:r>
            <a:endParaRPr lang="uk-UA" sz="2800" b="0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uk-UA" sz="2800" b="1" i="0" dirty="0">
                <a:solidFill>
                  <a:srgbClr val="FF66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 може починатися</a:t>
            </a:r>
            <a:r>
              <a:rPr lang="uk-UA" sz="2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з цифр</a:t>
            </a:r>
            <a:endParaRPr lang="en-US" sz="2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CC068-8006-4C2C-B674-07424BED79B4}"/>
              </a:ext>
            </a:extLst>
          </p:cNvPr>
          <p:cNvSpPr txBox="1"/>
          <p:nvPr/>
        </p:nvSpPr>
        <p:spPr>
          <a:xfrm>
            <a:off x="2695182" y="207389"/>
            <a:ext cx="6801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i="0" dirty="0">
                <a:solidFill>
                  <a:srgbClr val="0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 правил вибору назв змінних:</a:t>
            </a:r>
            <a:endParaRPr lang="en-US" sz="3600" b="1" i="0" dirty="0">
              <a:solidFill>
                <a:srgbClr val="0000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uk-U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067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8157"/>
          </a:xfrm>
        </p:spPr>
        <p:txBody>
          <a:bodyPr>
            <a:normAutofit fontScale="90000"/>
          </a:bodyPr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Ключові слова </a:t>
            </a:r>
          </a:p>
        </p:txBody>
      </p:sp>
      <p:graphicFrame>
        <p:nvGraphicFramePr>
          <p:cNvPr id="67649" name="Group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913209"/>
              </p:ext>
            </p:extLst>
          </p:nvPr>
        </p:nvGraphicFramePr>
        <p:xfrm>
          <a:off x="1432875" y="1027522"/>
          <a:ext cx="10096105" cy="5231872"/>
        </p:xfrm>
        <a:graphic>
          <a:graphicData uri="http://schemas.openxmlformats.org/drawingml/2006/table">
            <a:tbl>
              <a:tblPr/>
              <a:tblGrid>
                <a:gridCol w="2093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0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07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abstract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continue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for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new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switch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assert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default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goto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package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synchronized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boolean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do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if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private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this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break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double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implements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protected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throw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byte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else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import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public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throws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case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enum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instanceof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return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transient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catch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extends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int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short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try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char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final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interface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static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void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class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finally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long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strictfp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volatile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const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float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native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super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while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94792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true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false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null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12D3C6-D956-4B82-9880-56EBF6DD5BC8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Між змінними можна робити операції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9FBBD-8811-4A84-A343-0B0B8A96B785}"/>
              </a:ext>
            </a:extLst>
          </p:cNvPr>
          <p:cNvSpPr txBox="1"/>
          <p:nvPr/>
        </p:nvSpPr>
        <p:spPr>
          <a:xfrm>
            <a:off x="687805" y="884268"/>
            <a:ext cx="3233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Додавати: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9828C-823C-4C96-AB63-11A07A2F07BA}"/>
              </a:ext>
            </a:extLst>
          </p:cNvPr>
          <p:cNvSpPr txBox="1"/>
          <p:nvPr/>
        </p:nvSpPr>
        <p:spPr>
          <a:xfrm>
            <a:off x="684447" y="1330544"/>
            <a:ext cx="60944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+ b;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87BFB-EE3A-496A-9FD1-36BB853A2B57}"/>
              </a:ext>
            </a:extLst>
          </p:cNvPr>
          <p:cNvSpPr txBox="1"/>
          <p:nvPr/>
        </p:nvSpPr>
        <p:spPr>
          <a:xfrm>
            <a:off x="6778875" y="1888351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Віднімати: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9F2DC-5BD9-4DFD-A025-0A77DA3EBAE4}"/>
              </a:ext>
            </a:extLst>
          </p:cNvPr>
          <p:cNvSpPr txBox="1"/>
          <p:nvPr/>
        </p:nvSpPr>
        <p:spPr>
          <a:xfrm>
            <a:off x="6778875" y="2349837"/>
            <a:ext cx="55196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2,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3,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- b;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6814-91CE-49A5-921E-7B3776DDB20A}"/>
              </a:ext>
            </a:extLst>
          </p:cNvPr>
          <p:cNvSpPr txBox="1"/>
          <p:nvPr/>
        </p:nvSpPr>
        <p:spPr>
          <a:xfrm>
            <a:off x="684447" y="2903757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Множення: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BA62A-D77D-4346-A69D-BE223C05B8B0}"/>
              </a:ext>
            </a:extLst>
          </p:cNvPr>
          <p:cNvSpPr txBox="1"/>
          <p:nvPr/>
        </p:nvSpPr>
        <p:spPr>
          <a:xfrm>
            <a:off x="684447" y="3396199"/>
            <a:ext cx="5617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* b;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5398D-764F-49A7-A48F-41962FBFA01C}"/>
              </a:ext>
            </a:extLst>
          </p:cNvPr>
          <p:cNvSpPr txBox="1"/>
          <p:nvPr/>
        </p:nvSpPr>
        <p:spPr>
          <a:xfrm>
            <a:off x="6778875" y="4074486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Поділити: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C2702A-8152-4A94-B687-664F7752364F}"/>
              </a:ext>
            </a:extLst>
          </p:cNvPr>
          <p:cNvSpPr txBox="1"/>
          <p:nvPr/>
        </p:nvSpPr>
        <p:spPr>
          <a:xfrm>
            <a:off x="6778875" y="4538525"/>
            <a:ext cx="55196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4,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2,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/ b;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A051F-1090-4ACD-BC4C-51C1D5FE1B4C}"/>
              </a:ext>
            </a:extLst>
          </p:cNvPr>
          <p:cNvSpPr txBox="1"/>
          <p:nvPr/>
        </p:nvSpPr>
        <p:spPr>
          <a:xfrm>
            <a:off x="705657" y="4907857"/>
            <a:ext cx="302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Отримати остачу: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6ECF9-2090-4092-AB58-2E5FBC80A59A}"/>
              </a:ext>
            </a:extLst>
          </p:cNvPr>
          <p:cNvSpPr txBox="1"/>
          <p:nvPr/>
        </p:nvSpPr>
        <p:spPr>
          <a:xfrm>
            <a:off x="733152" y="5431077"/>
            <a:ext cx="55196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4,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3,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% b;</a:t>
            </a:r>
          </a:p>
        </p:txBody>
      </p:sp>
    </p:spTree>
    <p:extLst>
      <p:ext uri="{BB962C8B-B14F-4D97-AF65-F5344CB8AC3E}">
        <p14:creationId xmlns:p14="http://schemas.microsoft.com/office/powerpoint/2010/main" val="1536607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F172CE-C32E-4B1B-A3C2-E6DCBCB53600}"/>
              </a:ext>
            </a:extLst>
          </p:cNvPr>
          <p:cNvSpPr txBox="1"/>
          <p:nvPr/>
        </p:nvSpPr>
        <p:spPr>
          <a:xfrm flipH="1">
            <a:off x="854697" y="1772239"/>
            <a:ext cx="1048260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Практика</a:t>
            </a:r>
          </a:p>
        </p:txBody>
      </p:sp>
    </p:spTree>
    <p:extLst>
      <p:ext uri="{BB962C8B-B14F-4D97-AF65-F5344CB8AC3E}">
        <p14:creationId xmlns:p14="http://schemas.microsoft.com/office/powerpoint/2010/main" val="2156897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94EA0F-E6FD-4BAA-B954-11C03BD8EB7D}"/>
              </a:ext>
            </a:extLst>
          </p:cNvPr>
          <p:cNvSpPr txBox="1"/>
          <p:nvPr/>
        </p:nvSpPr>
        <p:spPr>
          <a:xfrm>
            <a:off x="565214" y="320680"/>
            <a:ext cx="11061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Домашнє завдання(для супер-</a:t>
            </a:r>
            <a:r>
              <a:rPr lang="uk-UA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дупер</a:t>
            </a:r>
            <a:r>
              <a:rPr lang="uk-UA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ACFB46-17A3-4757-AB36-BE12092B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34" y="2450970"/>
            <a:ext cx="10737130" cy="3624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BDB0A-0DE7-42C2-94DE-194C34302E90}"/>
              </a:ext>
            </a:extLst>
          </p:cNvPr>
          <p:cNvSpPr txBox="1"/>
          <p:nvPr/>
        </p:nvSpPr>
        <p:spPr>
          <a:xfrm>
            <a:off x="727433" y="1631399"/>
            <a:ext cx="10207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/>
              <a:t>Треба розробити програму, яка буде робити дощик:</a:t>
            </a:r>
          </a:p>
        </p:txBody>
      </p:sp>
    </p:spTree>
    <p:extLst>
      <p:ext uri="{BB962C8B-B14F-4D97-AF65-F5344CB8AC3E}">
        <p14:creationId xmlns:p14="http://schemas.microsoft.com/office/powerpoint/2010/main" val="3982113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EF61F5-3C84-4830-A445-4FB918A9C4DE}"/>
              </a:ext>
            </a:extLst>
          </p:cNvPr>
          <p:cNvSpPr txBox="1"/>
          <p:nvPr/>
        </p:nvSpPr>
        <p:spPr>
          <a:xfrm>
            <a:off x="958391" y="2592935"/>
            <a:ext cx="1006782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uk-U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Ростислав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605D8-94BF-4287-855E-91F036B67055}"/>
              </a:ext>
            </a:extLst>
          </p:cNvPr>
          <p:cNvSpPr txBox="1"/>
          <p:nvPr/>
        </p:nvSpPr>
        <p:spPr>
          <a:xfrm>
            <a:off x="4432169" y="131975"/>
            <a:ext cx="3327662" cy="1015663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uk-UA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Хто я?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685E0A6A-EB2B-4BC3-A058-44977B069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093979"/>
              </p:ext>
            </p:extLst>
          </p:nvPr>
        </p:nvGraphicFramePr>
        <p:xfrm>
          <a:off x="7114094" y="-1311863"/>
          <a:ext cx="5121897" cy="5121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961D764-B5DC-48DA-9DD5-38E4DE7E5851}"/>
              </a:ext>
            </a:extLst>
          </p:cNvPr>
          <p:cNvSpPr txBox="1"/>
          <p:nvPr/>
        </p:nvSpPr>
        <p:spPr>
          <a:xfrm>
            <a:off x="958391" y="1249085"/>
            <a:ext cx="69475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Викладач курсу програмування з</a:t>
            </a:r>
            <a:r>
              <a:rPr lang="ru-RU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uk-UA" sz="44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BC49D309-4206-4631-A176-10AC1C68E7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1918662"/>
              </p:ext>
            </p:extLst>
          </p:nvPr>
        </p:nvGraphicFramePr>
        <p:xfrm>
          <a:off x="958391" y="3679037"/>
          <a:ext cx="10850988" cy="3046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823594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EDE5AA-B88B-47D7-965A-6EFBEFEAE9C6}"/>
              </a:ext>
            </a:extLst>
          </p:cNvPr>
          <p:cNvSpPr txBox="1"/>
          <p:nvPr/>
        </p:nvSpPr>
        <p:spPr>
          <a:xfrm>
            <a:off x="842129" y="1216059"/>
            <a:ext cx="1134987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Які нові поняття ти дізнався? </a:t>
            </a: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Що запам'ятав? </a:t>
            </a: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Промов своїми словами? </a:t>
            </a: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Що тобі сподобалося?</a:t>
            </a: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Щоб ти хотів додати чи змінити на наступному занятті?</a:t>
            </a:r>
            <a:endParaRPr lang="uk-UA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Що було найскладнішим і ти хотів би ще повторити та потренуватися в вирішені?</a:t>
            </a:r>
            <a:endParaRPr lang="uk-UA" sz="3600" b="0" dirty="0">
              <a:effectLst/>
            </a:endParaRPr>
          </a:p>
          <a:p>
            <a:br>
              <a:rPr lang="uk-UA" sz="2400" dirty="0"/>
            </a:br>
            <a:endParaRPr lang="uk-UA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D664E-08D6-4546-8AEC-2EDC20B3CC7A}"/>
              </a:ext>
            </a:extLst>
          </p:cNvPr>
          <p:cNvSpPr txBox="1"/>
          <p:nvPr/>
        </p:nvSpPr>
        <p:spPr>
          <a:xfrm>
            <a:off x="2103744" y="298371"/>
            <a:ext cx="7984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0" i="0" u="none" strike="noStrike" dirty="0" err="1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Давай</a:t>
            </a:r>
            <a:r>
              <a:rPr lang="uk-UA" sz="44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 підіб'ємо підсумки</a:t>
            </a:r>
            <a:r>
              <a:rPr lang="uk-UA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72987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FECF68-1DB7-4148-9F8D-BD0249D92DF0}"/>
              </a:ext>
            </a:extLst>
          </p:cNvPr>
          <p:cNvSpPr txBox="1"/>
          <p:nvPr/>
        </p:nvSpPr>
        <p:spPr>
          <a:xfrm>
            <a:off x="2194874" y="1982450"/>
            <a:ext cx="87590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800" dirty="0"/>
              <a:t>Дякую за увагу!</a:t>
            </a:r>
          </a:p>
        </p:txBody>
      </p:sp>
    </p:spTree>
    <p:extLst>
      <p:ext uri="{BB962C8B-B14F-4D97-AF65-F5344CB8AC3E}">
        <p14:creationId xmlns:p14="http://schemas.microsoft.com/office/powerpoint/2010/main" val="124869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E07425-46A0-43C9-A25A-E09AB7548BC7}"/>
              </a:ext>
            </a:extLst>
          </p:cNvPr>
          <p:cNvSpPr txBox="1"/>
          <p:nvPr/>
        </p:nvSpPr>
        <p:spPr>
          <a:xfrm>
            <a:off x="5180097" y="3667327"/>
            <a:ext cx="66584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А як </a:t>
            </a:r>
            <a:r>
              <a:rPr lang="ru-RU" sz="5400" b="0" i="0" u="none" strike="noStrike" dirty="0" err="1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справи</a:t>
            </a: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 з </a:t>
            </a:r>
            <a:r>
              <a:rPr lang="ru-RU" sz="5400" b="0" i="0" u="none" strike="noStrike" dirty="0" err="1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комп'ютером</a:t>
            </a: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? </a:t>
            </a:r>
            <a:r>
              <a:rPr lang="ru-RU" sz="5400" b="0" i="0" u="none" strike="noStrike" dirty="0" err="1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Чого</a:t>
            </a: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хочеш</a:t>
            </a: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навчитися</a:t>
            </a: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?</a:t>
            </a:r>
            <a:endParaRPr lang="ru-RU" sz="5400" b="0" dirty="0">
              <a:solidFill>
                <a:srgbClr val="7030A0"/>
              </a:solidFill>
              <a:effectLst/>
              <a:latin typeface="Impact" panose="020B080603090205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AD9E9-172C-4615-9BAB-A874DE7CC8D9}"/>
              </a:ext>
            </a:extLst>
          </p:cNvPr>
          <p:cNvSpPr txBox="1"/>
          <p:nvPr/>
        </p:nvSpPr>
        <p:spPr>
          <a:xfrm>
            <a:off x="672828" y="2325512"/>
            <a:ext cx="1151917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300" b="1" u="none" strike="noStrike" dirty="0" err="1">
                <a:solidFill>
                  <a:srgbClr val="FF0000"/>
                </a:solidFill>
                <a:effectLst/>
                <a:latin typeface="Cascadia Code" panose="020B0609020000020004" pitchFamily="49" charset="0"/>
                <a:ea typeface="Segoe UI Black" panose="020B0A02040204020203" pitchFamily="34" charset="0"/>
                <a:cs typeface="Cascadia Code" panose="020B0609020000020004" pitchFamily="49" charset="0"/>
              </a:rPr>
              <a:t>Запитання</a:t>
            </a:r>
            <a:r>
              <a:rPr lang="ru-RU" sz="6300" b="1" u="none" strike="noStrike" dirty="0">
                <a:solidFill>
                  <a:srgbClr val="FF0000"/>
                </a:solidFill>
                <a:effectLst/>
                <a:latin typeface="Cascadia Code" panose="020B0609020000020004" pitchFamily="49" charset="0"/>
                <a:ea typeface="Segoe UI Black" panose="020B0A02040204020203" pitchFamily="34" charset="0"/>
                <a:cs typeface="Cascadia Code" panose="020B0609020000020004" pitchFamily="49" charset="0"/>
              </a:rPr>
              <a:t> для </a:t>
            </a:r>
            <a:r>
              <a:rPr lang="ru-RU" sz="6300" b="1" u="none" strike="noStrike" dirty="0" err="1">
                <a:solidFill>
                  <a:srgbClr val="FF0000"/>
                </a:solidFill>
                <a:effectLst/>
                <a:latin typeface="Cascadia Code" panose="020B0609020000020004" pitchFamily="49" charset="0"/>
                <a:ea typeface="Segoe UI Black" panose="020B0A02040204020203" pitchFamily="34" charset="0"/>
                <a:cs typeface="Cascadia Code" panose="020B0609020000020004" pitchFamily="49" charset="0"/>
              </a:rPr>
              <a:t>знайомства</a:t>
            </a:r>
            <a:endParaRPr lang="ru-RU" sz="6300" b="1" u="none" strike="noStrike" dirty="0">
              <a:solidFill>
                <a:srgbClr val="FF0000"/>
              </a:solidFill>
              <a:effectLst/>
              <a:latin typeface="Cascadia Code" panose="020B0609020000020004" pitchFamily="49" charset="0"/>
              <a:ea typeface="Segoe UI Black" panose="020B0A02040204020203" pitchFamily="34" charset="0"/>
              <a:cs typeface="Cascadia Code" panose="020B0609020000020004" pitchFamily="49" charset="0"/>
            </a:endParaRPr>
          </a:p>
          <a:p>
            <a:pPr algn="ctr"/>
            <a:endParaRPr lang="uk-UA" sz="3600" i="1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81AFA-97A8-48C4-BE86-B742AE57928B}"/>
              </a:ext>
            </a:extLst>
          </p:cNvPr>
          <p:cNvSpPr txBox="1"/>
          <p:nvPr/>
        </p:nvSpPr>
        <p:spPr>
          <a:xfrm>
            <a:off x="886120" y="386520"/>
            <a:ext cx="29182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4000" b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Як </a:t>
            </a:r>
            <a:r>
              <a:rPr lang="ru-RU" sz="4000" b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ти</a:t>
            </a:r>
            <a:r>
              <a:rPr lang="ru-RU" sz="4000" b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ru-RU" sz="4000" b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хотів</a:t>
            </a:r>
            <a:r>
              <a:rPr lang="ru-RU" sz="4000" b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, </a:t>
            </a:r>
            <a:r>
              <a:rPr lang="ru-RU" sz="4000" b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щоб</a:t>
            </a:r>
            <a:r>
              <a:rPr lang="ru-RU" sz="4000" b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 я тебе </a:t>
            </a:r>
            <a:r>
              <a:rPr lang="ru-RU" sz="4000" b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називав</a:t>
            </a:r>
            <a:r>
              <a:rPr lang="ru-RU" sz="4000" b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?</a:t>
            </a:r>
            <a:endParaRPr lang="uk-UA" sz="4000" dirty="0">
              <a:solidFill>
                <a:schemeClr val="bg2">
                  <a:lumMod val="50000"/>
                </a:schemeClr>
              </a:solidFill>
              <a:latin typeface="Impact" panose="020B0806030902050204" pitchFamily="34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CA100-7449-4621-81E7-81F6B6171F85}"/>
              </a:ext>
            </a:extLst>
          </p:cNvPr>
          <p:cNvSpPr txBox="1"/>
          <p:nvPr/>
        </p:nvSpPr>
        <p:spPr>
          <a:xfrm>
            <a:off x="9552563" y="196360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Чим </a:t>
            </a:r>
            <a:r>
              <a:rPr lang="ru-RU" sz="2800" b="0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ти</a:t>
            </a:r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2800" b="0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захоплюєшся</a:t>
            </a:r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/</a:t>
            </a:r>
            <a:r>
              <a:rPr lang="ru-RU" sz="2800" b="0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любиш</a:t>
            </a:r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2800" b="0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займатися</a:t>
            </a:r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у </a:t>
            </a:r>
            <a:r>
              <a:rPr lang="ru-RU" sz="2800" b="0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вільний</a:t>
            </a:r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час?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9A6F-B394-4C08-9079-781F74EB8C24}"/>
              </a:ext>
            </a:extLst>
          </p:cNvPr>
          <p:cNvSpPr txBox="1"/>
          <p:nvPr/>
        </p:nvSpPr>
        <p:spPr>
          <a:xfrm>
            <a:off x="3591127" y="846315"/>
            <a:ext cx="5387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0" i="0" u="none" strike="noStrike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З </a:t>
            </a:r>
            <a:r>
              <a:rPr lang="ru-RU" sz="5400" b="0" i="0" u="none" strike="noStrike" dirty="0" err="1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якого</a:t>
            </a:r>
            <a:r>
              <a:rPr lang="ru-RU" sz="5400" b="0" i="0" u="none" strike="noStrike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ти</a:t>
            </a:r>
            <a:r>
              <a:rPr lang="ru-RU" sz="5400" b="0" i="0" u="none" strike="noStrike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міста</a:t>
            </a:r>
            <a:r>
              <a:rPr lang="ru-RU" sz="5400" b="0" i="0" u="none" strike="noStrike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? </a:t>
            </a:r>
          </a:p>
          <a:p>
            <a:endParaRPr lang="uk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15695-BE89-4BB7-B033-73239B0973DD}"/>
              </a:ext>
            </a:extLst>
          </p:cNvPr>
          <p:cNvSpPr txBox="1"/>
          <p:nvPr/>
        </p:nvSpPr>
        <p:spPr>
          <a:xfrm>
            <a:off x="886120" y="3667327"/>
            <a:ext cx="39405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0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Який</a:t>
            </a:r>
            <a:r>
              <a:rPr lang="ru-RU" sz="54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твій</a:t>
            </a:r>
            <a:r>
              <a:rPr lang="ru-RU" sz="54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улюблений</a:t>
            </a:r>
            <a:r>
              <a:rPr lang="ru-RU" sz="54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предмет?</a:t>
            </a:r>
          </a:p>
          <a:p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0974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2E0F8A-F739-4371-BC54-DD69A93EEEF0}"/>
              </a:ext>
            </a:extLst>
          </p:cNvPr>
          <p:cNvSpPr txBox="1"/>
          <p:nvPr/>
        </p:nvSpPr>
        <p:spPr>
          <a:xfrm>
            <a:off x="1225485" y="5556776"/>
            <a:ext cx="10275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Bahnschrift Light" panose="020B0502040204020203" pitchFamily="34" charset="0"/>
              </a:rPr>
              <a:t>Оціни своє знання від 0 до 10. Що заважає поставити 10? Готовий прийняти мою допомогу в цій сфері?</a:t>
            </a:r>
            <a:endParaRPr lang="uk-UA" sz="2800" b="0" dirty="0">
              <a:solidFill>
                <a:schemeClr val="accent5">
                  <a:lumMod val="50000"/>
                </a:schemeClr>
              </a:solidFill>
              <a:effectLst/>
              <a:latin typeface="Bahnschrift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7527D-4C21-472C-A58A-FAC9B6BE07D8}"/>
              </a:ext>
            </a:extLst>
          </p:cNvPr>
          <p:cNvSpPr txBox="1"/>
          <p:nvPr/>
        </p:nvSpPr>
        <p:spPr>
          <a:xfrm>
            <a:off x="843653" y="292231"/>
            <a:ext cx="739537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b="0" i="0" u="none" strike="noStrike" dirty="0">
                <a:solidFill>
                  <a:srgbClr val="C00000"/>
                </a:solidFill>
                <a:effectLst/>
                <a:latin typeface="Bahnschrift Light" panose="020B0502040204020203" pitchFamily="34" charset="0"/>
              </a:rPr>
              <a:t>Як би ти хотів/ла, щоб були твої справи з комп’ютером ? Як це буде? Що ти хочеш вміти і знати, щоб оцінити свої успіхи на 100 зі 100?</a:t>
            </a:r>
            <a:endParaRPr lang="uk-UA" sz="2800" b="0" dirty="0">
              <a:solidFill>
                <a:srgbClr val="C00000"/>
              </a:solidFill>
              <a:effectLst/>
              <a:latin typeface="Bahnschrift Light" panose="020B0502040204020203" pitchFamily="34" charset="0"/>
            </a:endParaRPr>
          </a:p>
          <a:p>
            <a:endParaRPr lang="uk-UA" dirty="0"/>
          </a:p>
        </p:txBody>
      </p:sp>
      <p:pic>
        <p:nvPicPr>
          <p:cNvPr id="1026" name="Picture 2" descr="Компьютер MiXzo WREX X1 + Монитор – фото, отзывы, характеристики в  интернет-магазине ROZETKA от продавца: ! E v r i c a | Купить в Украине:  Киеве, Харькове, Днепре, Одессе, Запорожье, Львове">
            <a:extLst>
              <a:ext uri="{FF2B5EF4-FFF2-40B4-BE49-F238E27FC236}">
                <a16:creationId xmlns:a16="http://schemas.microsoft.com/office/drawing/2014/main" id="{57340491-77CE-4116-902B-E496D6748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980" y="292231"/>
            <a:ext cx="3066068" cy="25550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EE0D74-3734-4412-B6C2-C81BBC8D1676}"/>
              </a:ext>
            </a:extLst>
          </p:cNvPr>
          <p:cNvSpPr txBox="1"/>
          <p:nvPr/>
        </p:nvSpPr>
        <p:spPr>
          <a:xfrm>
            <a:off x="4361078" y="3116165"/>
            <a:ext cx="70229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u="sng" strike="noStrike" dirty="0">
                <a:effectLst/>
                <a:latin typeface="Bahnschrift Light" panose="020B0502040204020203" pitchFamily="34" charset="0"/>
              </a:rPr>
              <a:t>Були спроби навчитися програмуванню?</a:t>
            </a:r>
            <a:endParaRPr lang="uk-UA" sz="4400" u="sng" dirty="0"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1028" name="Picture 4" descr="Програмування">
            <a:extLst>
              <a:ext uri="{FF2B5EF4-FFF2-40B4-BE49-F238E27FC236}">
                <a16:creationId xmlns:a16="http://schemas.microsoft.com/office/drawing/2014/main" id="{8168671F-0E5F-4C63-9C46-EA4006D07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53" y="2262433"/>
            <a:ext cx="3030369" cy="302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8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516E0C-2352-413A-8A10-37E8A1B40B17}"/>
              </a:ext>
            </a:extLst>
          </p:cNvPr>
          <p:cNvSpPr txBox="1"/>
          <p:nvPr/>
        </p:nvSpPr>
        <p:spPr>
          <a:xfrm>
            <a:off x="716437" y="0"/>
            <a:ext cx="11475562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5400" b="1" i="1" u="none" strike="noStrike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Чому</a:t>
            </a:r>
            <a:r>
              <a:rPr lang="ru-RU" sz="5400" b="1" i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</a:t>
            </a:r>
            <a:r>
              <a:rPr lang="en-US" sz="5400" b="1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Java?</a:t>
            </a:r>
            <a:endParaRPr lang="ru-RU" sz="5400" b="1" i="1" u="none" strike="noStrike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ctr"/>
            <a:endParaRPr lang="uk-UA" dirty="0"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0BD94-4931-490A-AF9C-0A4D645CA3E5}"/>
              </a:ext>
            </a:extLst>
          </p:cNvPr>
          <p:cNvSpPr txBox="1"/>
          <p:nvPr/>
        </p:nvSpPr>
        <p:spPr>
          <a:xfrm>
            <a:off x="971814" y="1819119"/>
            <a:ext cx="3686783" cy="369331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</a:t>
            </a:r>
            <a:r>
              <a:rPr lang="uk-UA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як мова програмування</a:t>
            </a:r>
            <a:r>
              <a:rPr lang="en-US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:</a:t>
            </a:r>
            <a:endParaRPr lang="uk-UA" b="1" i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br>
              <a:rPr lang="en-US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Проста</a:t>
            </a: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Об</a:t>
            </a:r>
            <a:r>
              <a:rPr lang="en-US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`</a:t>
            </a:r>
            <a:r>
              <a:rPr lang="uk-UA" dirty="0" err="1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єктно</a:t>
            </a:r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uk-UA" dirty="0" err="1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оріентована</a:t>
            </a:r>
            <a:endParaRPr lang="uk-UA" dirty="0">
              <a:solidFill>
                <a:schemeClr val="accent6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Розподілена</a:t>
            </a:r>
          </a:p>
          <a:p>
            <a:r>
              <a:rPr lang="uk-UA" dirty="0" err="1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Багатопоточна</a:t>
            </a:r>
            <a:endParaRPr lang="uk-UA" dirty="0">
              <a:solidFill>
                <a:schemeClr val="accent6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Динамічна</a:t>
            </a: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Незалежна від архітектури</a:t>
            </a:r>
          </a:p>
          <a:p>
            <a:r>
              <a:rPr lang="uk-UA" dirty="0" err="1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Переносима</a:t>
            </a:r>
            <a:endParaRPr lang="uk-UA" dirty="0">
              <a:solidFill>
                <a:schemeClr val="accent6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Високопродуктивна</a:t>
            </a: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Надійна</a:t>
            </a: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Захищена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E358A-548C-4AC1-A2B6-C0CD8A4F1D35}"/>
              </a:ext>
            </a:extLst>
          </p:cNvPr>
          <p:cNvSpPr txBox="1"/>
          <p:nvPr/>
        </p:nvSpPr>
        <p:spPr>
          <a:xfrm>
            <a:off x="4753718" y="1547926"/>
            <a:ext cx="6916666" cy="47705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</a:t>
            </a:r>
            <a:r>
              <a:rPr lang="uk-UA" sz="1600" b="1" i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</a:t>
            </a:r>
            <a:r>
              <a:rPr lang="en-US" sz="1600" b="1" i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uk-UA" sz="1600" b="1" i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як платформа:</a:t>
            </a:r>
          </a:p>
          <a:p>
            <a:endParaRPr lang="uk-UA" sz="16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 Platform – 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програмне середовище, де працюють додатки 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</a:t>
            </a:r>
            <a:b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b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Включає:</a:t>
            </a:r>
            <a:b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JVM(Java Virtual Machine) – 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програма, яка інтерпретує додатки 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</a:t>
            </a:r>
            <a:b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b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r>
              <a:rPr lang="en-US" sz="16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SE(</a:t>
            </a:r>
            <a:r>
              <a:rPr lang="en-US" sz="16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Standart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Edition) –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платформа широкого призначення робочих станцій</a:t>
            </a:r>
            <a:b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endParaRPr lang="uk-UA" sz="16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 EE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</a:t>
            </a:r>
            <a:r>
              <a:rPr lang="en-US" sz="16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Enterprice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Edition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 – платформа для корпоративних додатків Інтернет.</a:t>
            </a:r>
          </a:p>
          <a:p>
            <a:endParaRPr lang="uk-UA" sz="16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 ME (Micro Edition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 - платформа для пристроїв з обмеженими ресурсами і мобільних пристроїв.</a:t>
            </a:r>
          </a:p>
          <a:p>
            <a:endParaRPr lang="uk-UA" sz="16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 Card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- платформа для Смарт-карт.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endParaRPr lang="uk-UA" sz="16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/>
          </p:nvPr>
        </p:nvSpPr>
        <p:spPr>
          <a:xfrm>
            <a:off x="970960" y="141402"/>
            <a:ext cx="10803118" cy="98038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uk-UA" altLang="ru-RU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Переваги програмування на </a:t>
            </a:r>
            <a:r>
              <a:rPr lang="uk-UA" altLang="ru-RU" sz="6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uk-UA" altLang="ru-RU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5" name="Rectangle 3"/>
          <p:cNvSpPr>
            <a:spLocks noGrp="1"/>
          </p:cNvSpPr>
          <p:nvPr>
            <p:ph idx="1"/>
          </p:nvPr>
        </p:nvSpPr>
        <p:spPr>
          <a:xfrm>
            <a:off x="970960" y="1638300"/>
            <a:ext cx="9601200" cy="3188224"/>
          </a:xfrm>
        </p:spPr>
        <p:txBody>
          <a:bodyPr>
            <a:normAutofit/>
          </a:bodyPr>
          <a:lstStyle/>
          <a:p>
            <a:pPr eaLnBrk="1" hangingPunct="1"/>
            <a:r>
              <a:rPr lang="uk-UA" altLang="ru-RU" sz="3200" dirty="0"/>
              <a:t>Почати програмувати на </a:t>
            </a:r>
            <a:r>
              <a:rPr lang="uk-UA" altLang="ru-RU" sz="3200" dirty="0" err="1"/>
              <a:t>Java</a:t>
            </a:r>
            <a:r>
              <a:rPr lang="uk-UA" altLang="ru-RU" sz="3200" dirty="0"/>
              <a:t> легко</a:t>
            </a:r>
          </a:p>
          <a:p>
            <a:pPr eaLnBrk="1" hangingPunct="1"/>
            <a:r>
              <a:rPr lang="uk-UA" altLang="ru-RU" sz="3200" dirty="0"/>
              <a:t>Маленький об’єм програмного коду</a:t>
            </a:r>
          </a:p>
          <a:p>
            <a:pPr eaLnBrk="1" hangingPunct="1"/>
            <a:r>
              <a:rPr lang="uk-UA" altLang="ru-RU" sz="3200" dirty="0"/>
              <a:t>Висока ефективність програмного коду</a:t>
            </a:r>
          </a:p>
          <a:p>
            <a:pPr eaLnBrk="1" hangingPunct="1"/>
            <a:r>
              <a:rPr lang="uk-UA" altLang="ru-RU" sz="3200" dirty="0"/>
              <a:t>Додатки розробляються швидко</a:t>
            </a:r>
          </a:p>
          <a:p>
            <a:pPr eaLnBrk="1" hangingPunct="1"/>
            <a:r>
              <a:rPr lang="uk-UA" altLang="ru-RU" sz="3200" dirty="0"/>
              <a:t>Додатки не залежать від платформи і ОС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uk-UA" altLang="ru-RU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968BC0-471C-476E-9B65-46C6E2BD5A95}"/>
              </a:ext>
            </a:extLst>
          </p:cNvPr>
          <p:cNvSpPr txBox="1"/>
          <p:nvPr/>
        </p:nvSpPr>
        <p:spPr>
          <a:xfrm>
            <a:off x="1745137" y="1982769"/>
            <a:ext cx="87017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>
                <a:solidFill>
                  <a:schemeClr val="accent4">
                    <a:lumMod val="50000"/>
                  </a:schemeClr>
                </a:solidFill>
              </a:rPr>
              <a:t>Тема уроку: </a:t>
            </a:r>
            <a:r>
              <a:rPr lang="uk-UA" sz="8000" b="1" dirty="0">
                <a:solidFill>
                  <a:schemeClr val="accent4">
                    <a:lumMod val="50000"/>
                  </a:schemeClr>
                </a:solidFill>
              </a:rPr>
              <a:t>змінні й платформа</a:t>
            </a:r>
          </a:p>
        </p:txBody>
      </p:sp>
    </p:spTree>
    <p:extLst>
      <p:ext uri="{BB962C8B-B14F-4D97-AF65-F5344CB8AC3E}">
        <p14:creationId xmlns:p14="http://schemas.microsoft.com/office/powerpoint/2010/main" val="2885668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План статьи: как написать логичный и полезный текст - Блог об email и  интернет-маркетинге">
            <a:extLst>
              <a:ext uri="{FF2B5EF4-FFF2-40B4-BE49-F238E27FC236}">
                <a16:creationId xmlns:a16="http://schemas.microsoft.com/office/drawing/2014/main" id="{689750AC-C880-4F9A-B42F-41FD5EBFB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3" r="29106"/>
          <a:stretch/>
        </p:blipFill>
        <p:spPr bwMode="auto">
          <a:xfrm>
            <a:off x="3908981" y="1777542"/>
            <a:ext cx="4374037" cy="400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84C0C8-8995-44C6-AC85-9CC821612801}"/>
              </a:ext>
            </a:extLst>
          </p:cNvPr>
          <p:cNvSpPr txBox="1"/>
          <p:nvPr/>
        </p:nvSpPr>
        <p:spPr>
          <a:xfrm>
            <a:off x="2674069" y="565609"/>
            <a:ext cx="6843859" cy="646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План </a:t>
            </a:r>
            <a:r>
              <a:rPr lang="ru-RU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заняття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Проговоримо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його</a:t>
            </a:r>
            <a:endParaRPr lang="uk-UA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14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55B3E7-097C-401A-BF17-02C610DC1E36}"/>
              </a:ext>
            </a:extLst>
          </p:cNvPr>
          <p:cNvSpPr txBox="1"/>
          <p:nvPr/>
        </p:nvSpPr>
        <p:spPr>
          <a:xfrm flipH="1">
            <a:off x="2113175" y="210420"/>
            <a:ext cx="7965648" cy="646331"/>
          </a:xfrm>
          <a:prstGeom prst="rect">
            <a:avLst/>
          </a:prstGeom>
          <a:solidFill>
            <a:schemeClr val="accent1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bliqueTop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Нам </a:t>
            </a:r>
            <a:r>
              <a:rPr lang="ru-RU" sz="3600" b="1" dirty="0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знадобиться</a:t>
            </a:r>
            <a:r>
              <a:rPr lang="ru-RU" sz="36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одна </a:t>
            </a:r>
            <a:r>
              <a:rPr lang="ru-RU" sz="3600" b="1" dirty="0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програма</a:t>
            </a:r>
            <a:r>
              <a:rPr lang="ru-RU" sz="36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uk-UA" sz="36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513B68-3EF1-4DE2-BDF1-452F2AF856D8}"/>
              </a:ext>
            </a:extLst>
          </p:cNvPr>
          <p:cNvSpPr txBox="1"/>
          <p:nvPr/>
        </p:nvSpPr>
        <p:spPr>
          <a:xfrm>
            <a:off x="3922139" y="1124474"/>
            <a:ext cx="4347720" cy="110799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l" fontAlgn="base"/>
            <a:r>
              <a:rPr lang="en-US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r(--rs-font-family-headers,var(--rs-font-family-jb-sans,&quot;JetBrains Sans&quot;,Inter,system-ui,-apple-system,BlinkMacSystemFont,&quot;Segoe UI&quot;,Roboto,Oxygen,Ubuntu,Cantarell,&quot;Droid Sans&quot;,&quot;Helvetica Neue&quot;,Arial,sans-serif))"/>
              </a:rPr>
              <a:t>IntelliJ IDEA</a:t>
            </a:r>
          </a:p>
        </p:txBody>
      </p:sp>
      <p:pic>
        <p:nvPicPr>
          <p:cNvPr id="3074" name="Picture 2" descr="IntelliJ IDEA — Википедия">
            <a:extLst>
              <a:ext uri="{FF2B5EF4-FFF2-40B4-BE49-F238E27FC236}">
                <a16:creationId xmlns:a16="http://schemas.microsoft.com/office/drawing/2014/main" id="{5539D6C2-1752-45E5-BA45-CF7F7B022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955" y="2500194"/>
            <a:ext cx="3746369" cy="3746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7272A1-7323-41EC-A1F7-8D78D42BC289}"/>
              </a:ext>
            </a:extLst>
          </p:cNvPr>
          <p:cNvSpPr txBox="1"/>
          <p:nvPr/>
        </p:nvSpPr>
        <p:spPr>
          <a:xfrm>
            <a:off x="952696" y="3026004"/>
            <a:ext cx="59388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IntelliJ IDEA — 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інтегроване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середовище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розробки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програмного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забезпечення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для </a:t>
            </a:r>
            <a:r>
              <a:rPr lang="en-US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Java,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розроблене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компанією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JetBrains.</a:t>
            </a:r>
            <a:endParaRPr lang="uk-UA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123004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Желтый и оранжевый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5531</TotalTime>
  <Words>826</Words>
  <Application>Microsoft Office PowerPoint</Application>
  <PresentationFormat>Широкоэкранный</PresentationFormat>
  <Paragraphs>193</Paragraphs>
  <Slides>21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41" baseType="lpstr">
      <vt:lpstr>Arial</vt:lpstr>
      <vt:lpstr>Bahnschrift</vt:lpstr>
      <vt:lpstr>Bahnschrift Light</vt:lpstr>
      <vt:lpstr>Bookman Old Style</vt:lpstr>
      <vt:lpstr>Calibri</vt:lpstr>
      <vt:lpstr>Cascadia Code</vt:lpstr>
      <vt:lpstr>Cascadia Code SemiLight</vt:lpstr>
      <vt:lpstr>Cascadia Mono Light</vt:lpstr>
      <vt:lpstr>Courier New</vt:lpstr>
      <vt:lpstr>Franklin Gothic Book</vt:lpstr>
      <vt:lpstr>Garamond</vt:lpstr>
      <vt:lpstr>Impact</vt:lpstr>
      <vt:lpstr>inherit</vt:lpstr>
      <vt:lpstr>Montserrat</vt:lpstr>
      <vt:lpstr>Segoe UI Black</vt:lpstr>
      <vt:lpstr>Times New Roman</vt:lpstr>
      <vt:lpstr>Trebuchet MS</vt:lpstr>
      <vt:lpstr>var(--rs-font-family-headers,var(--rs-font-family-jb-sans,"JetBrains Sans",Inter,system-ui,-apple-system,BlinkMacSystemFont,"Segoe UI",Roboto,Oxygen,Ubuntu,Cantarell,"Droid Sans","Helvetica Neue",Arial,sans-serif))</vt:lpstr>
      <vt:lpstr>Wingdings</vt:lpstr>
      <vt:lpstr>Уголки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Переваги програмування на Java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Ключові слова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Шейко Ростислав Олександрович</dc:creator>
  <cp:lastModifiedBy>я я</cp:lastModifiedBy>
  <cp:revision>53</cp:revision>
  <dcterms:created xsi:type="dcterms:W3CDTF">2023-09-05T10:15:32Z</dcterms:created>
  <dcterms:modified xsi:type="dcterms:W3CDTF">2024-02-07T23:31:49Z</dcterms:modified>
</cp:coreProperties>
</file>